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0"/>
    <p:sldMasterId id="2147483781" r:id="rId21"/>
    <p:sldMasterId id="2147483816" r:id="rId22"/>
    <p:sldMasterId id="2147483817" r:id="rId23"/>
  </p:sldMasterIdLst>
  <p:notesMasterIdLst>
    <p:notesMasterId r:id="rId45"/>
  </p:notesMasterIdLst>
  <p:handoutMasterIdLst>
    <p:handoutMasterId r:id="rId46"/>
  </p:handoutMasterIdLst>
  <p:sldIdLst>
    <p:sldId id="2444" r:id="rId24"/>
    <p:sldId id="369" r:id="rId25"/>
    <p:sldId id="2425" r:id="rId26"/>
    <p:sldId id="655" r:id="rId27"/>
    <p:sldId id="359" r:id="rId28"/>
    <p:sldId id="2445" r:id="rId29"/>
    <p:sldId id="2435" r:id="rId30"/>
    <p:sldId id="2446" r:id="rId31"/>
    <p:sldId id="2436" r:id="rId32"/>
    <p:sldId id="2437" r:id="rId33"/>
    <p:sldId id="2450" r:id="rId34"/>
    <p:sldId id="2439" r:id="rId35"/>
    <p:sldId id="2452" r:id="rId36"/>
    <p:sldId id="2440" r:id="rId37"/>
    <p:sldId id="2434" r:id="rId38"/>
    <p:sldId id="2431" r:id="rId39"/>
    <p:sldId id="2424" r:id="rId40"/>
    <p:sldId id="2449" r:id="rId41"/>
    <p:sldId id="285" r:id="rId42"/>
    <p:sldId id="2427" r:id="rId43"/>
    <p:sldId id="35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4F788BA-3A54-4A13-BD4A-C856F5FB2ADF}">
          <p14:sldIdLst>
            <p14:sldId id="2444"/>
            <p14:sldId id="369"/>
            <p14:sldId id="2425"/>
            <p14:sldId id="655"/>
            <p14:sldId id="359"/>
            <p14:sldId id="2445"/>
            <p14:sldId id="2435"/>
            <p14:sldId id="2446"/>
            <p14:sldId id="2436"/>
            <p14:sldId id="2437"/>
            <p14:sldId id="2450"/>
            <p14:sldId id="2439"/>
            <p14:sldId id="2452"/>
            <p14:sldId id="2440"/>
            <p14:sldId id="2434"/>
            <p14:sldId id="2431"/>
            <p14:sldId id="2424"/>
            <p14:sldId id="2449"/>
            <p14:sldId id="285"/>
          </p14:sldIdLst>
        </p14:section>
        <p14:section name="Old slides" id="{42C130FF-0136-4703-912B-BB203954A3DC}">
          <p14:sldIdLst>
            <p14:sldId id="2427"/>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F2372A-FD54-2E19-74A8-6CC841421F3C}" name="Smith, Avery" initials="SA" userId="S::Avery.Smith@colliers.com::53daa44d-06e8-4e61-be9c-419f721340f5" providerId="AD"/>
  <p188:author id="{887A7042-ECC7-61EA-E453-7146F199FDD9}" name="Wiencek, Kelly" initials="WK" userId="S::kelly.wiencek@colliers.com::158d4f96-6ad4-4cac-be10-15d0036795c1" providerId="AD"/>
  <p188:author id="{CDE96B69-2DA2-3249-F0DF-305DDAA85BCA}" name="Smith, Avery" initials="SA" userId="S::avery.smith@colliers.com::53daa44d-06e8-4e61-be9c-419f721340f5" providerId="AD"/>
  <p188:author id="{1FC8CF75-B263-9817-091D-1C0DBAEA6678}" name="Dittoe, Amy" initials="DA" userId="S::Amy.Dittoe@colliers.com::e1865f7b-6b03-4e66-a8a5-3bbc868ec945" providerId="AD"/>
  <p188:author id="{48B2BF8E-DCF3-F12E-609A-A9FBD52F4409}" name="Arce, Savannah" initials="AS" userId="S::savannah.arce@colliers.com::e3d81299-17e8-400d-8643-a80d2dce3374" providerId="AD"/>
  <p188:author id="{3D11229B-3A06-E45C-FB21-2E4F79EEADE2}" name="Farrace, Christina" initials="FC" userId="S::christina.farrace@colliers.com::ffa589ec-c2aa-44e5-9d95-9ffe4a3c5fb3" providerId="AD"/>
  <p188:author id="{E49FC1A8-C41D-4955-5984-508410818F4F}" name="Kendall, Chris" initials="KC" userId="S::chris.kendall@colliers.com::7392b3d2-a8f0-4d9e-acbe-a63e55bea446" providerId="AD"/>
  <p188:author id="{45CB38D1-1AA4-20C1-E036-56EB759C6B8B}" name="Liebowitz, Lianne" initials="LL" userId="S::lianne.liebowitz@colliers.com::01f4a8a6-5c50-4418-b967-89ef85a1e6cc" providerId="AD"/>
  <p188:author id="{050844EB-F8EF-E526-82FC-FCC828186C66}" name="Morales, Megan" initials="MM" userId="S::megan.morales@colliers.com::7231ce1e-7eab-4372-be07-e36032244aa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5408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C90AE9-2F18-0C4B-3076-9DB1FABFF89C}" v="3" dt="2024-10-10T19:26:43.744"/>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15" autoAdjust="0"/>
  </p:normalViewPr>
  <p:slideViewPr>
    <p:cSldViewPr snapToGrid="0">
      <p:cViewPr varScale="1">
        <p:scale>
          <a:sx n="105" d="100"/>
          <a:sy n="105" d="100"/>
        </p:scale>
        <p:origin x="25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6.xml"/><Relationship Id="rId11" Type="http://schemas.openxmlformats.org/officeDocument/2006/relationships/customXml" Target="../customXml/item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Master" Target="slideMasters/slideMaster4.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8.xml"/><Relationship Id="rId44" Type="http://schemas.openxmlformats.org/officeDocument/2006/relationships/slide" Target="slides/slide21.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3.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viewProps" Target="viewProps.xml"/><Relationship Id="rId8" Type="http://schemas.openxmlformats.org/officeDocument/2006/relationships/customXml" Target="../customXml/item8.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handoutMaster" Target="handoutMasters/handoutMaster1.xml"/><Relationship Id="rId20" Type="http://schemas.openxmlformats.org/officeDocument/2006/relationships/slideMaster" Target="slideMasters/slideMaster1.xml"/><Relationship Id="rId41"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17/10/2024</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17/10/2024</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US" smtClean="0"/>
              <a:pPr/>
              <a:t>1</a:t>
            </a:fld>
            <a:endParaRPr lang="en-US"/>
          </a:p>
        </p:txBody>
      </p:sp>
    </p:spTree>
    <p:extLst>
      <p:ext uri="{BB962C8B-B14F-4D97-AF65-F5344CB8AC3E}">
        <p14:creationId xmlns:p14="http://schemas.microsoft.com/office/powerpoint/2010/main" val="89956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47120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353182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3135855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2873313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19</a:t>
            </a:fld>
            <a:endParaRPr lang="en-GB"/>
          </a:p>
        </p:txBody>
      </p:sp>
    </p:spTree>
    <p:extLst>
      <p:ext uri="{BB962C8B-B14F-4D97-AF65-F5344CB8AC3E}">
        <p14:creationId xmlns:p14="http://schemas.microsoft.com/office/powerpoint/2010/main" val="715554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chemeClr val="bg1"/>
        </a:solidFill>
        <a:effectLst/>
      </p:bgPr>
    </p:bg>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04E91EB5-5D89-4D35-A466-03BCDF9879F5}"/>
              </a:ext>
            </a:extLst>
          </p:cNvPr>
          <p:cNvSpPr>
            <a:spLocks noGrp="1"/>
          </p:cNvSpPr>
          <p:nvPr>
            <p:ph type="pic" sz="quarter" idx="13" hasCustomPrompt="1"/>
          </p:nvPr>
        </p:nvSpPr>
        <p:spPr>
          <a:xfrm>
            <a:off x="0" y="0"/>
            <a:ext cx="12192001" cy="6858000"/>
          </a:xfrm>
          <a:custGeom>
            <a:avLst/>
            <a:gdLst>
              <a:gd name="connsiteX0" fmla="*/ 315784 w 12191999"/>
              <a:gd name="connsiteY0" fmla="*/ 5769768 h 6858000"/>
              <a:gd name="connsiteX1" fmla="*/ 315784 w 12191999"/>
              <a:gd name="connsiteY1" fmla="*/ 6543768 h 6858000"/>
              <a:gd name="connsiteX2" fmla="*/ 320399 w 12191999"/>
              <a:gd name="connsiteY2" fmla="*/ 6543768 h 6858000"/>
              <a:gd name="connsiteX3" fmla="*/ 320399 w 12191999"/>
              <a:gd name="connsiteY3" fmla="*/ 6544699 h 6858000"/>
              <a:gd name="connsiteX4" fmla="*/ 608399 w 12191999"/>
              <a:gd name="connsiteY4" fmla="*/ 6544699 h 6858000"/>
              <a:gd name="connsiteX5" fmla="*/ 608399 w 12191999"/>
              <a:gd name="connsiteY5" fmla="*/ 6530299 h 6858000"/>
              <a:gd name="connsiteX6" fmla="*/ 330184 w 12191999"/>
              <a:gd name="connsiteY6" fmla="*/ 6530299 h 6858000"/>
              <a:gd name="connsiteX7" fmla="*/ 330184 w 12191999"/>
              <a:gd name="connsiteY7" fmla="*/ 5769768 h 6858000"/>
              <a:gd name="connsiteX8" fmla="*/ 10692774 w 12191999"/>
              <a:gd name="connsiteY8" fmla="*/ 311072 h 6858000"/>
              <a:gd name="connsiteX9" fmla="*/ 10617198 w 12191999"/>
              <a:gd name="connsiteY9" fmla="*/ 386648 h 6858000"/>
              <a:gd name="connsiteX10" fmla="*/ 10617198 w 12191999"/>
              <a:gd name="connsiteY10" fmla="*/ 960380 h 6858000"/>
              <a:gd name="connsiteX11" fmla="*/ 10692774 w 12191999"/>
              <a:gd name="connsiteY11" fmla="*/ 1035956 h 6858000"/>
              <a:gd name="connsiteX12" fmla="*/ 11813404 w 12191999"/>
              <a:gd name="connsiteY12" fmla="*/ 1035956 h 6858000"/>
              <a:gd name="connsiteX13" fmla="*/ 11888980 w 12191999"/>
              <a:gd name="connsiteY13" fmla="*/ 960380 h 6858000"/>
              <a:gd name="connsiteX14" fmla="*/ 11888980 w 12191999"/>
              <a:gd name="connsiteY14" fmla="*/ 386648 h 6858000"/>
              <a:gd name="connsiteX15" fmla="*/ 11813404 w 12191999"/>
              <a:gd name="connsiteY15" fmla="*/ 311072 h 6858000"/>
              <a:gd name="connsiteX16" fmla="*/ 0 w 12191999"/>
              <a:gd name="connsiteY16" fmla="*/ 0 h 6858000"/>
              <a:gd name="connsiteX17" fmla="*/ 312254 w 12191999"/>
              <a:gd name="connsiteY17" fmla="*/ 0 h 6858000"/>
              <a:gd name="connsiteX18" fmla="*/ 312254 w 12191999"/>
              <a:gd name="connsiteY18" fmla="*/ 1116000 h 6858000"/>
              <a:gd name="connsiteX19" fmla="*/ 328129 w 12191999"/>
              <a:gd name="connsiteY19" fmla="*/ 1116000 h 6858000"/>
              <a:gd name="connsiteX20" fmla="*/ 328129 w 12191999"/>
              <a:gd name="connsiteY20" fmla="*/ 0 h 6858000"/>
              <a:gd name="connsiteX21" fmla="*/ 12191999 w 12191999"/>
              <a:gd name="connsiteY21" fmla="*/ 0 h 6858000"/>
              <a:gd name="connsiteX22" fmla="*/ 12191999 w 12191999"/>
              <a:gd name="connsiteY22" fmla="*/ 6531379 h 6858000"/>
              <a:gd name="connsiteX23" fmla="*/ 2482800 w 12191999"/>
              <a:gd name="connsiteY23" fmla="*/ 6531379 h 6858000"/>
              <a:gd name="connsiteX24" fmla="*/ 2482800 w 12191999"/>
              <a:gd name="connsiteY24" fmla="*/ 6545779 h 6858000"/>
              <a:gd name="connsiteX25" fmla="*/ 12191999 w 12191999"/>
              <a:gd name="connsiteY25" fmla="*/ 6545779 h 6858000"/>
              <a:gd name="connsiteX26" fmla="*/ 12191999 w 12191999"/>
              <a:gd name="connsiteY26" fmla="*/ 6858000 h 6858000"/>
              <a:gd name="connsiteX27" fmla="*/ 0 w 12191999"/>
              <a:gd name="connsiteY27" fmla="*/ 6858000 h 6858000"/>
              <a:gd name="connsiteX28" fmla="*/ 0 w 12191999"/>
              <a:gd name="connsiteY28" fmla="*/ 5558975 h 6858000"/>
              <a:gd name="connsiteX29" fmla="*/ 5780477 w 12191999"/>
              <a:gd name="connsiteY29" fmla="*/ 5558975 h 6858000"/>
              <a:gd name="connsiteX30" fmla="*/ 5780477 w 12191999"/>
              <a:gd name="connsiteY30" fmla="*/ 5342400 h 6858000"/>
              <a:gd name="connsiteX31" fmla="*/ 5986803 w 12191999"/>
              <a:gd name="connsiteY31" fmla="*/ 5342400 h 6858000"/>
              <a:gd name="connsiteX32" fmla="*/ 5986803 w 12191999"/>
              <a:gd name="connsiteY32" fmla="*/ 1317600 h 6858000"/>
              <a:gd name="connsiteX33" fmla="*/ 0 w 12191999"/>
              <a:gd name="connsiteY33" fmla="*/ 1317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1999" h="6858000">
                <a:moveTo>
                  <a:pt x="315784" y="5769768"/>
                </a:moveTo>
                <a:lnTo>
                  <a:pt x="315784" y="6543768"/>
                </a:lnTo>
                <a:lnTo>
                  <a:pt x="320399" y="6543768"/>
                </a:lnTo>
                <a:lnTo>
                  <a:pt x="320399" y="6544699"/>
                </a:lnTo>
                <a:lnTo>
                  <a:pt x="608399" y="6544699"/>
                </a:lnTo>
                <a:lnTo>
                  <a:pt x="608399" y="6530299"/>
                </a:lnTo>
                <a:lnTo>
                  <a:pt x="330184" y="6530299"/>
                </a:lnTo>
                <a:lnTo>
                  <a:pt x="330184" y="5769768"/>
                </a:lnTo>
                <a:close/>
                <a:moveTo>
                  <a:pt x="10692774" y="311072"/>
                </a:moveTo>
                <a:cubicBezTo>
                  <a:pt x="10651035" y="311072"/>
                  <a:pt x="10617198" y="344909"/>
                  <a:pt x="10617198" y="386648"/>
                </a:cubicBezTo>
                <a:lnTo>
                  <a:pt x="10617198" y="960380"/>
                </a:lnTo>
                <a:cubicBezTo>
                  <a:pt x="10617198" y="1002119"/>
                  <a:pt x="10651035" y="1035956"/>
                  <a:pt x="10692774" y="1035956"/>
                </a:cubicBezTo>
                <a:lnTo>
                  <a:pt x="11813404" y="1035956"/>
                </a:lnTo>
                <a:cubicBezTo>
                  <a:pt x="11855143" y="1035956"/>
                  <a:pt x="11888980" y="1002119"/>
                  <a:pt x="11888980" y="960380"/>
                </a:cubicBezTo>
                <a:lnTo>
                  <a:pt x="11888980" y="386648"/>
                </a:lnTo>
                <a:cubicBezTo>
                  <a:pt x="11888980" y="344909"/>
                  <a:pt x="11855143" y="311072"/>
                  <a:pt x="11813404" y="311072"/>
                </a:cubicBezTo>
                <a:close/>
                <a:moveTo>
                  <a:pt x="0" y="0"/>
                </a:moveTo>
                <a:lnTo>
                  <a:pt x="312254" y="0"/>
                </a:lnTo>
                <a:lnTo>
                  <a:pt x="312254" y="1116000"/>
                </a:lnTo>
                <a:lnTo>
                  <a:pt x="328129" y="1116000"/>
                </a:lnTo>
                <a:lnTo>
                  <a:pt x="328129" y="0"/>
                </a:lnTo>
                <a:lnTo>
                  <a:pt x="12191999" y="0"/>
                </a:lnTo>
                <a:lnTo>
                  <a:pt x="12191999" y="6531379"/>
                </a:lnTo>
                <a:lnTo>
                  <a:pt x="2482800" y="6531379"/>
                </a:lnTo>
                <a:lnTo>
                  <a:pt x="2482800" y="6545779"/>
                </a:lnTo>
                <a:lnTo>
                  <a:pt x="12191999" y="6545779"/>
                </a:lnTo>
                <a:lnTo>
                  <a:pt x="12191999" y="6858000"/>
                </a:lnTo>
                <a:lnTo>
                  <a:pt x="0" y="6858000"/>
                </a:lnTo>
                <a:lnTo>
                  <a:pt x="0" y="5558975"/>
                </a:lnTo>
                <a:lnTo>
                  <a:pt x="5780477" y="5558975"/>
                </a:lnTo>
                <a:lnTo>
                  <a:pt x="5780477" y="5342400"/>
                </a:lnTo>
                <a:lnTo>
                  <a:pt x="5986803" y="5342400"/>
                </a:lnTo>
                <a:lnTo>
                  <a:pt x="5986803" y="1317600"/>
                </a:lnTo>
                <a:lnTo>
                  <a:pt x="0" y="1317600"/>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9" name="Freeform: Shape 18">
            <a:extLst>
              <a:ext uri="{FF2B5EF4-FFF2-40B4-BE49-F238E27FC236}">
                <a16:creationId xmlns:a16="http://schemas.microsoft.com/office/drawing/2014/main" id="{BE1CF834-FC02-444D-BE8A-776D0DB5691C}"/>
              </a:ext>
            </a:extLst>
          </p:cNvPr>
          <p:cNvSpPr/>
          <p:nvPr userDrawn="1"/>
        </p:nvSpPr>
        <p:spPr>
          <a:xfrm>
            <a:off x="6350" y="1321723"/>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6" name="Title 5">
            <a:extLst>
              <a:ext uri="{FF2B5EF4-FFF2-40B4-BE49-F238E27FC236}">
                <a16:creationId xmlns:a16="http://schemas.microsoft.com/office/drawing/2014/main" id="{9FEB1896-3371-4CA2-9C53-E43D84A65203}"/>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a:t>Click to add title</a:t>
            </a:r>
          </a:p>
        </p:txBody>
      </p:sp>
      <p:sp>
        <p:nvSpPr>
          <p:cNvPr id="29" name="Text Placeholder 28">
            <a:extLst>
              <a:ext uri="{FF2B5EF4-FFF2-40B4-BE49-F238E27FC236}">
                <a16:creationId xmlns:a16="http://schemas.microsoft.com/office/drawing/2014/main" id="{5E402472-E597-495E-BF52-A5E9621E0CFA}"/>
              </a:ext>
            </a:extLst>
          </p:cNvPr>
          <p:cNvSpPr>
            <a:spLocks noGrp="1"/>
          </p:cNvSpPr>
          <p:nvPr>
            <p:ph type="body" sz="quarter" idx="14"/>
          </p:nvPr>
        </p:nvSpPr>
        <p:spPr>
          <a:xfrm>
            <a:off x="614691" y="6370549"/>
            <a:ext cx="1844833" cy="36155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sp>
        <p:nvSpPr>
          <p:cNvPr id="11" name="date" descr="{&quot;templafy&quot;:{&quot;binding&quot;:&quot;Form.Date&quot;,&quot;format&quot;:&quot;{{DateFormats.GeneralDate}}&quot;,&quot;type&quot;:&quot;date&quot;}}" title="Form.Date">
            <a:extLst>
              <a:ext uri="{FF2B5EF4-FFF2-40B4-BE49-F238E27FC236}">
                <a16:creationId xmlns:a16="http://schemas.microsoft.com/office/drawing/2014/main" id="{D3E86DBF-1CBA-412E-9F16-C01F32DF081A}"/>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US" sz="1600" b="1">
              <a:solidFill>
                <a:schemeClr val="tx2"/>
              </a:solidFill>
              <a:latin typeface="+mn-lt"/>
            </a:endParaRPr>
          </a:p>
        </p:txBody>
      </p:sp>
      <p:sp>
        <p:nvSpPr>
          <p:cNvPr id="4" name="Text Placeholder 3">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US"/>
              <a:t>Presented to:</a:t>
            </a:r>
          </a:p>
        </p:txBody>
      </p:sp>
      <p:sp>
        <p:nvSpPr>
          <p:cNvPr id="16" name="Text Placeholder 3">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US"/>
              <a:t>Presented by:</a:t>
            </a:r>
          </a:p>
        </p:txBody>
      </p:sp>
      <p:sp>
        <p:nvSpPr>
          <p:cNvPr id="17" name="Text Placeholder 4">
            <a:extLst>
              <a:ext uri="{FF2B5EF4-FFF2-40B4-BE49-F238E27FC236}">
                <a16:creationId xmlns:a16="http://schemas.microsoft.com/office/drawing/2014/main" id="{A53AA8B7-7389-4FDE-A58A-B0AA817786C3}"/>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en-US"/>
              <a:t>Click to add subtitle</a:t>
            </a:r>
          </a:p>
        </p:txBody>
      </p:sp>
    </p:spTree>
    <p:extLst>
      <p:ext uri="{BB962C8B-B14F-4D97-AF65-F5344CB8AC3E}">
        <p14:creationId xmlns:p14="http://schemas.microsoft.com/office/powerpoint/2010/main" val="86051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cxnSp>
        <p:nvCxnSpPr>
          <p:cNvPr id="10" name="Straight Connector 9">
            <a:extLst>
              <a:ext uri="{FF2B5EF4-FFF2-40B4-BE49-F238E27FC236}">
                <a16:creationId xmlns:a16="http://schemas.microsoft.com/office/drawing/2014/main" id="{0038BA6A-37B6-4569-A9D9-C40169CA408E}"/>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935488"/>
      </p:ext>
    </p:extLst>
  </p:cSld>
  <p:clrMapOvr>
    <a:overrideClrMapping bg1="dk1" tx1="lt1" bg2="accent1" tx2="accent1" accent1="lt2"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p:txBody>
          <a:bodyPr/>
          <a:lstStyle>
            <a:lvl1pPr>
              <a:defRPr/>
            </a:lvl1pPr>
          </a:lstStyle>
          <a:p>
            <a:r>
              <a:rPr lang="en-US" noProof="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lvl1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56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182509"/>
      </p:ext>
    </p:extLst>
  </p:cSld>
  <p:clrMapOvr>
    <a:overrideClrMapping bg1="dk1" tx1="lt1" bg2="accent1" tx2="accent1" accent1="lt2"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6203950" y="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5338377"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a:xfrm>
            <a:off x="648000" y="1062000"/>
            <a:ext cx="5338463" cy="835200"/>
          </a:xfrm>
        </p:spPr>
        <p:txBody>
          <a:bodyPr/>
          <a:lstStyle>
            <a:lvl1pPr>
              <a:defRPr/>
            </a:lvl1pPr>
          </a:lstStyle>
          <a:p>
            <a:r>
              <a:rPr lang="en-US" noProof="0"/>
              <a:t>Click to add title</a:t>
            </a:r>
          </a:p>
        </p:txBody>
      </p:sp>
      <p:sp>
        <p:nvSpPr>
          <p:cNvPr id="3" name="Content Placeholder 2"/>
          <p:cNvSpPr>
            <a:spLocks noGrp="1"/>
          </p:cNvSpPr>
          <p:nvPr>
            <p:ph idx="1" hasCustomPrompt="1"/>
          </p:nvPr>
        </p:nvSpPr>
        <p:spPr>
          <a:xfrm>
            <a:off x="648000" y="2044800"/>
            <a:ext cx="4413600" cy="4161600"/>
          </a:xfrm>
        </p:spPr>
        <p:txBody>
          <a:bodyPr/>
          <a:lstStyle>
            <a:lvl1pPr>
              <a:defRPr/>
            </a:lvl1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10" name="Text Placeholder 9">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005675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a:xfrm>
            <a:off x="647999" y="1062000"/>
            <a:ext cx="6264000" cy="835200"/>
          </a:xfrm>
        </p:spPr>
        <p:txBody>
          <a:bodyPr/>
          <a:lstStyle>
            <a:lvl1pPr>
              <a:defRPr/>
            </a:lvl1pPr>
          </a:lstStyle>
          <a:p>
            <a:r>
              <a:rPr lang="en-US" noProof="0"/>
              <a:t>Click to add title</a:t>
            </a:r>
          </a:p>
        </p:txBody>
      </p:sp>
      <p:sp>
        <p:nvSpPr>
          <p:cNvPr id="3" name="Content Placeholder 2"/>
          <p:cNvSpPr>
            <a:spLocks noGrp="1"/>
          </p:cNvSpPr>
          <p:nvPr>
            <p:ph idx="1" hasCustomPrompt="1"/>
          </p:nvPr>
        </p:nvSpPr>
        <p:spPr>
          <a:xfrm>
            <a:off x="648000" y="2044800"/>
            <a:ext cx="6264000" cy="4161600"/>
          </a:xfrm>
        </p:spPr>
        <p:txBody>
          <a:bodyPr/>
          <a:lstStyle>
            <a:lvl1pPr>
              <a:defRPr/>
            </a:lvl1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12" name="Text Placeholder 9">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417199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a:xfrm>
            <a:off x="6202799" y="1062000"/>
            <a:ext cx="5338800" cy="835200"/>
          </a:xfrm>
        </p:spPr>
        <p:txBody>
          <a:bodyPr/>
          <a:lstStyle>
            <a:lvl1pPr>
              <a:defRPr/>
            </a:lvl1pPr>
          </a:lstStyle>
          <a:p>
            <a:r>
              <a:rPr lang="en-US" noProof="0"/>
              <a:t>Click to add title</a:t>
            </a:r>
          </a:p>
        </p:txBody>
      </p:sp>
      <p:sp>
        <p:nvSpPr>
          <p:cNvPr id="3" name="Content Placeholder 2"/>
          <p:cNvSpPr>
            <a:spLocks noGrp="1"/>
          </p:cNvSpPr>
          <p:nvPr>
            <p:ph idx="1" hasCustomPrompt="1"/>
          </p:nvPr>
        </p:nvSpPr>
        <p:spPr>
          <a:xfrm>
            <a:off x="6202800" y="2044800"/>
            <a:ext cx="5338800" cy="4161600"/>
          </a:xfrm>
        </p:spPr>
        <p:txBody>
          <a:bodyPr/>
          <a:lstStyle>
            <a:lvl1pPr>
              <a:defRPr/>
            </a:lvl1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927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7128000" y="647700"/>
            <a:ext cx="44136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a:xfrm>
            <a:off x="7128000" y="1062000"/>
            <a:ext cx="4413600" cy="835200"/>
          </a:xfrm>
        </p:spPr>
        <p:txBody>
          <a:bodyPr/>
          <a:lstStyle>
            <a:lvl1pPr>
              <a:defRPr/>
            </a:lvl1pPr>
          </a:lstStyle>
          <a:p>
            <a:r>
              <a:rPr lang="en-US" noProof="0"/>
              <a:t>Click to add title</a:t>
            </a:r>
          </a:p>
        </p:txBody>
      </p:sp>
      <p:sp>
        <p:nvSpPr>
          <p:cNvPr id="3" name="Content Placeholder 2"/>
          <p:cNvSpPr>
            <a:spLocks noGrp="1"/>
          </p:cNvSpPr>
          <p:nvPr>
            <p:ph idx="1" hasCustomPrompt="1"/>
          </p:nvPr>
        </p:nvSpPr>
        <p:spPr>
          <a:xfrm>
            <a:off x="7128000" y="2044800"/>
            <a:ext cx="4413600" cy="4161600"/>
          </a:xfrm>
        </p:spPr>
        <p:txBody>
          <a:bodyPr/>
          <a:lstStyle>
            <a:lvl1pPr>
              <a:defRPr/>
            </a:lvl1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a:xfrm>
            <a:off x="11167200" y="248400"/>
            <a:ext cx="374400" cy="180000"/>
          </a:xfrm>
        </p:spPr>
        <p:txBody>
          <a:bodyPr/>
          <a:lstStyle/>
          <a:p>
            <a:fld id="{23AA811B-2EBD-4900-905E-5BE206449611}" type="slidenum">
              <a:rPr lang="en-US" smtClean="0"/>
              <a:pPr/>
              <a:t>‹#›</a:t>
            </a:fld>
            <a:endParaRPr lang="en-US"/>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334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US" noProof="0"/>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US" smtClean="0"/>
              <a:pPr/>
              <a:t>‹#›</a:t>
            </a:fld>
            <a:endParaRPr lang="en-US"/>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a:t>Click to add name</a:t>
            </a:r>
          </a:p>
        </p:txBody>
      </p:sp>
    </p:spTree>
    <p:extLst>
      <p:ext uri="{BB962C8B-B14F-4D97-AF65-F5344CB8AC3E}">
        <p14:creationId xmlns:p14="http://schemas.microsoft.com/office/powerpoint/2010/main" val="2153252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US" noProof="0"/>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US" smtClean="0"/>
              <a:pPr/>
              <a:t>‹#›</a:t>
            </a:fld>
            <a:endParaRPr lang="en-US"/>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a:t>Click to add name</a:t>
            </a:r>
          </a:p>
        </p:txBody>
      </p:sp>
    </p:spTree>
    <p:extLst>
      <p:ext uri="{BB962C8B-B14F-4D97-AF65-F5344CB8AC3E}">
        <p14:creationId xmlns:p14="http://schemas.microsoft.com/office/powerpoint/2010/main" val="81535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a:solidFill>
                  <a:schemeClr val="accent3"/>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en-US" noProof="0"/>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bg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a:t>Click to add name</a:t>
            </a:r>
          </a:p>
        </p:txBody>
      </p:sp>
      <p:cxnSp>
        <p:nvCxnSpPr>
          <p:cNvPr id="12" name="Straight Connector 11">
            <a:extLst>
              <a:ext uri="{FF2B5EF4-FFF2-40B4-BE49-F238E27FC236}">
                <a16:creationId xmlns:a16="http://schemas.microsoft.com/office/drawing/2014/main" id="{DD0E7878-9FDC-49B7-8852-D4754F87880A}"/>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05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E2D1B06-1447-4CFF-9AB2-DAE8C97B0E95}"/>
              </a:ext>
            </a:extLst>
          </p:cNvPr>
          <p:cNvSpPr>
            <a:spLocks noGrp="1"/>
          </p:cNvSpPr>
          <p:nvPr>
            <p:ph type="pic" sz="quarter" idx="13" hasCustomPrompt="1"/>
          </p:nvPr>
        </p:nvSpPr>
        <p:spPr>
          <a:xfrm>
            <a:off x="5986463" y="-1"/>
            <a:ext cx="6205538" cy="6858001"/>
          </a:xfrm>
          <a:custGeom>
            <a:avLst/>
            <a:gdLst>
              <a:gd name="connsiteX0" fmla="*/ 111916 w 6205538"/>
              <a:gd name="connsiteY0" fmla="*/ 6545780 h 6858001"/>
              <a:gd name="connsiteX1" fmla="*/ 6205538 w 6205538"/>
              <a:gd name="connsiteY1" fmla="*/ 6545780 h 6858001"/>
              <a:gd name="connsiteX2" fmla="*/ 6205538 w 6205538"/>
              <a:gd name="connsiteY2" fmla="*/ 6858001 h 6858001"/>
              <a:gd name="connsiteX3" fmla="*/ 2 w 6205538"/>
              <a:gd name="connsiteY3" fmla="*/ 6858001 h 6858001"/>
              <a:gd name="connsiteX4" fmla="*/ 2 w 6205538"/>
              <a:gd name="connsiteY4" fmla="*/ 6546192 h 6858001"/>
              <a:gd name="connsiteX5" fmla="*/ 111916 w 6205538"/>
              <a:gd name="connsiteY5" fmla="*/ 6546192 h 6858001"/>
              <a:gd name="connsiteX6" fmla="*/ 4706313 w 6205538"/>
              <a:gd name="connsiteY6" fmla="*/ 311073 h 6858001"/>
              <a:gd name="connsiteX7" fmla="*/ 4630737 w 6205538"/>
              <a:gd name="connsiteY7" fmla="*/ 386649 h 6858001"/>
              <a:gd name="connsiteX8" fmla="*/ 4630737 w 6205538"/>
              <a:gd name="connsiteY8" fmla="*/ 960381 h 6858001"/>
              <a:gd name="connsiteX9" fmla="*/ 4706313 w 6205538"/>
              <a:gd name="connsiteY9" fmla="*/ 1035957 h 6858001"/>
              <a:gd name="connsiteX10" fmla="*/ 5826943 w 6205538"/>
              <a:gd name="connsiteY10" fmla="*/ 1035957 h 6858001"/>
              <a:gd name="connsiteX11" fmla="*/ 5902519 w 6205538"/>
              <a:gd name="connsiteY11" fmla="*/ 960381 h 6858001"/>
              <a:gd name="connsiteX12" fmla="*/ 5902519 w 6205538"/>
              <a:gd name="connsiteY12" fmla="*/ 386649 h 6858001"/>
              <a:gd name="connsiteX13" fmla="*/ 5826943 w 6205538"/>
              <a:gd name="connsiteY13" fmla="*/ 311073 h 6858001"/>
              <a:gd name="connsiteX14" fmla="*/ 0 w 6205538"/>
              <a:gd name="connsiteY14" fmla="*/ 0 h 6858001"/>
              <a:gd name="connsiteX15" fmla="*/ 14287 w 6205538"/>
              <a:gd name="connsiteY15" fmla="*/ 0 h 6858001"/>
              <a:gd name="connsiteX16" fmla="*/ 14287 w 6205538"/>
              <a:gd name="connsiteY16" fmla="*/ 1 h 6858001"/>
              <a:gd name="connsiteX17" fmla="*/ 6205538 w 6205538"/>
              <a:gd name="connsiteY17" fmla="*/ 1 h 6858001"/>
              <a:gd name="connsiteX18" fmla="*/ 6205538 w 6205538"/>
              <a:gd name="connsiteY18" fmla="*/ 6531380 h 6858001"/>
              <a:gd name="connsiteX19" fmla="*/ 14287 w 6205538"/>
              <a:gd name="connsiteY19" fmla="*/ 6531380 h 6858001"/>
              <a:gd name="connsiteX20" fmla="*/ 14287 w 6205538"/>
              <a:gd name="connsiteY20" fmla="*/ 6531792 h 6858001"/>
              <a:gd name="connsiteX21" fmla="*/ 2 w 6205538"/>
              <a:gd name="connsiteY21" fmla="*/ 6531792 h 6858001"/>
              <a:gd name="connsiteX22" fmla="*/ 2 w 6205538"/>
              <a:gd name="connsiteY22" fmla="*/ 5563739 h 6858001"/>
              <a:gd name="connsiteX23" fmla="*/ 219076 w 6205538"/>
              <a:gd name="connsiteY23" fmla="*/ 5563739 h 6858001"/>
              <a:gd name="connsiteX24" fmla="*/ 219076 w 6205538"/>
              <a:gd name="connsiteY24" fmla="*/ 5558976 h 6858001"/>
              <a:gd name="connsiteX25" fmla="*/ 219076 w 6205538"/>
              <a:gd name="connsiteY25" fmla="*/ 4271223 h 6858001"/>
              <a:gd name="connsiteX26" fmla="*/ 219076 w 6205538"/>
              <a:gd name="connsiteY26" fmla="*/ 4266460 h 6858001"/>
              <a:gd name="connsiteX27" fmla="*/ 2 w 6205538"/>
              <a:gd name="connsiteY27" fmla="*/ 4266460 h 6858001"/>
              <a:gd name="connsiteX28" fmla="*/ 2 w 6205538"/>
              <a:gd name="connsiteY28" fmla="*/ 1 h 6858001"/>
              <a:gd name="connsiteX29" fmla="*/ 0 w 6205538"/>
              <a:gd name="connsiteY2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5538" h="6858001">
                <a:moveTo>
                  <a:pt x="111916" y="6545780"/>
                </a:moveTo>
                <a:lnTo>
                  <a:pt x="6205538" y="6545780"/>
                </a:lnTo>
                <a:lnTo>
                  <a:pt x="6205538" y="6858001"/>
                </a:lnTo>
                <a:lnTo>
                  <a:pt x="2" y="6858001"/>
                </a:lnTo>
                <a:lnTo>
                  <a:pt x="2" y="6546192"/>
                </a:lnTo>
                <a:lnTo>
                  <a:pt x="111916" y="6546192"/>
                </a:lnTo>
                <a:close/>
                <a:moveTo>
                  <a:pt x="4706313" y="311073"/>
                </a:moveTo>
                <a:cubicBezTo>
                  <a:pt x="4664574" y="311073"/>
                  <a:pt x="4630737" y="344910"/>
                  <a:pt x="4630737" y="386649"/>
                </a:cubicBezTo>
                <a:lnTo>
                  <a:pt x="4630737" y="960381"/>
                </a:lnTo>
                <a:cubicBezTo>
                  <a:pt x="4630737" y="1002120"/>
                  <a:pt x="4664574" y="1035957"/>
                  <a:pt x="4706313" y="1035957"/>
                </a:cubicBezTo>
                <a:lnTo>
                  <a:pt x="5826943" y="1035957"/>
                </a:lnTo>
                <a:cubicBezTo>
                  <a:pt x="5868682" y="1035957"/>
                  <a:pt x="5902519" y="1002120"/>
                  <a:pt x="5902519" y="960381"/>
                </a:cubicBezTo>
                <a:lnTo>
                  <a:pt x="5902519" y="386649"/>
                </a:lnTo>
                <a:cubicBezTo>
                  <a:pt x="5902519" y="344910"/>
                  <a:pt x="5868682" y="311073"/>
                  <a:pt x="5826943" y="311073"/>
                </a:cubicBezTo>
                <a:close/>
                <a:moveTo>
                  <a:pt x="0" y="0"/>
                </a:moveTo>
                <a:lnTo>
                  <a:pt x="14287" y="0"/>
                </a:lnTo>
                <a:lnTo>
                  <a:pt x="14287" y="1"/>
                </a:lnTo>
                <a:lnTo>
                  <a:pt x="6205538" y="1"/>
                </a:lnTo>
                <a:lnTo>
                  <a:pt x="6205538" y="6531380"/>
                </a:lnTo>
                <a:lnTo>
                  <a:pt x="14287" y="6531380"/>
                </a:lnTo>
                <a:lnTo>
                  <a:pt x="14287" y="6531792"/>
                </a:lnTo>
                <a:lnTo>
                  <a:pt x="2" y="6531792"/>
                </a:lnTo>
                <a:lnTo>
                  <a:pt x="2" y="5563739"/>
                </a:lnTo>
                <a:lnTo>
                  <a:pt x="219076" y="5563739"/>
                </a:lnTo>
                <a:lnTo>
                  <a:pt x="219076" y="5558976"/>
                </a:lnTo>
                <a:lnTo>
                  <a:pt x="219076" y="4271223"/>
                </a:lnTo>
                <a:lnTo>
                  <a:pt x="219076" y="4266460"/>
                </a:lnTo>
                <a:lnTo>
                  <a:pt x="2" y="4266460"/>
                </a:lnTo>
                <a:lnTo>
                  <a:pt x="2" y="1"/>
                </a:lnTo>
                <a:lnTo>
                  <a:pt x="0" y="1"/>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a:t>
            </a:r>
            <a:br>
              <a:rPr lang="en-US"/>
            </a:br>
            <a:r>
              <a:rPr lang="en-US"/>
              <a:t>image from Templafy</a:t>
            </a:r>
          </a:p>
        </p:txBody>
      </p:sp>
      <p:sp>
        <p:nvSpPr>
          <p:cNvPr id="39" name="Freeform: Shape 38">
            <a:extLst>
              <a:ext uri="{FF2B5EF4-FFF2-40B4-BE49-F238E27FC236}">
                <a16:creationId xmlns:a16="http://schemas.microsoft.com/office/drawing/2014/main" id="{3DD94BF0-14F1-426B-8B17-7DF83736631F}"/>
              </a:ext>
            </a:extLst>
          </p:cNvPr>
          <p:cNvSpPr/>
          <p:nvPr userDrawn="1"/>
        </p:nvSpPr>
        <p:spPr>
          <a:xfrm>
            <a:off x="-3" y="2380"/>
            <a:ext cx="5986465" cy="6858001"/>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584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US" sz="1600" b="1">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82" y="6358006"/>
            <a:ext cx="1861268" cy="370401"/>
          </a:xfrm>
          <a:prstGeom prst="rect">
            <a:avLst/>
          </a:prstGeom>
        </p:spPr>
      </p:pic>
      <p:sp>
        <p:nvSpPr>
          <p:cNvPr id="20" name="Text Placeholder 3">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US"/>
              <a:t>Presented to:</a:t>
            </a:r>
          </a:p>
        </p:txBody>
      </p:sp>
      <p:sp>
        <p:nvSpPr>
          <p:cNvPr id="25" name="Text Placeholder 3">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US"/>
              <a:t>Presented by:</a:t>
            </a:r>
          </a:p>
        </p:txBody>
      </p:sp>
      <p:sp>
        <p:nvSpPr>
          <p:cNvPr id="26" name="Title 5">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a:t>Click to add title</a:t>
            </a:r>
          </a:p>
        </p:txBody>
      </p:sp>
      <p:sp>
        <p:nvSpPr>
          <p:cNvPr id="27" name="Text Placeholder 4">
            <a:extLst>
              <a:ext uri="{FF2B5EF4-FFF2-40B4-BE49-F238E27FC236}">
                <a16:creationId xmlns:a16="http://schemas.microsoft.com/office/drawing/2014/main" id="{F162967B-CD76-475D-9643-BC17E1102B1D}"/>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en-US"/>
              <a:t>Click to add subtitle</a:t>
            </a:r>
          </a:p>
        </p:txBody>
      </p:sp>
    </p:spTree>
    <p:extLst>
      <p:ext uri="{BB962C8B-B14F-4D97-AF65-F5344CB8AC3E}">
        <p14:creationId xmlns:p14="http://schemas.microsoft.com/office/powerpoint/2010/main" val="2876028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A">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E8452D-0BE0-42AA-A816-68ED94832D54}"/>
              </a:ext>
            </a:extLst>
          </p:cNvPr>
          <p:cNvSpPr>
            <a:spLocks noGrp="1"/>
          </p:cNvSpPr>
          <p:nvPr>
            <p:ph type="pic" sz="quarter" idx="13" hasCustomPrompt="1"/>
          </p:nvPr>
        </p:nvSpPr>
        <p:spPr>
          <a:xfrm>
            <a:off x="2" y="0"/>
            <a:ext cx="12193199" cy="6861600"/>
          </a:xfrm>
          <a:custGeom>
            <a:avLst/>
            <a:gdLst>
              <a:gd name="connsiteX0" fmla="*/ 11860224 w 12193199"/>
              <a:gd name="connsiteY0" fmla="*/ 5768019 h 6861600"/>
              <a:gd name="connsiteX1" fmla="*/ 11860224 w 12193199"/>
              <a:gd name="connsiteY1" fmla="*/ 6526743 h 6861600"/>
              <a:gd name="connsiteX2" fmla="*/ 11583393 w 12193199"/>
              <a:gd name="connsiteY2" fmla="*/ 6526743 h 6861600"/>
              <a:gd name="connsiteX3" fmla="*/ 11583393 w 12193199"/>
              <a:gd name="connsiteY3" fmla="*/ 6541143 h 6861600"/>
              <a:gd name="connsiteX4" fmla="*/ 11860224 w 12193199"/>
              <a:gd name="connsiteY4" fmla="*/ 6541143 h 6861600"/>
              <a:gd name="connsiteX5" fmla="*/ 11860224 w 12193199"/>
              <a:gd name="connsiteY5" fmla="*/ 6542019 h 6861600"/>
              <a:gd name="connsiteX6" fmla="*/ 11874624 w 12193199"/>
              <a:gd name="connsiteY6" fmla="*/ 6542019 h 6861600"/>
              <a:gd name="connsiteX7" fmla="*/ 11874624 w 12193199"/>
              <a:gd name="connsiteY7" fmla="*/ 5768019 h 6861600"/>
              <a:gd name="connsiteX8" fmla="*/ 6206398 w 12193199"/>
              <a:gd name="connsiteY8" fmla="*/ 2246400 h 6861600"/>
              <a:gd name="connsiteX9" fmla="*/ 6206398 w 12193199"/>
              <a:gd name="connsiteY9" fmla="*/ 5342400 h 6861600"/>
              <a:gd name="connsiteX10" fmla="*/ 6411598 w 12193199"/>
              <a:gd name="connsiteY10" fmla="*/ 5342400 h 6861600"/>
              <a:gd name="connsiteX11" fmla="*/ 6411598 w 12193199"/>
              <a:gd name="connsiteY11" fmla="*/ 5556637 h 6861600"/>
              <a:gd name="connsiteX12" fmla="*/ 12193198 w 12193199"/>
              <a:gd name="connsiteY12" fmla="*/ 5556637 h 6861600"/>
              <a:gd name="connsiteX13" fmla="*/ 12193198 w 12193199"/>
              <a:gd name="connsiteY13" fmla="*/ 5342400 h 6861600"/>
              <a:gd name="connsiteX14" fmla="*/ 12193198 w 12193199"/>
              <a:gd name="connsiteY14" fmla="*/ 4266000 h 6861600"/>
              <a:gd name="connsiteX15" fmla="*/ 12193198 w 12193199"/>
              <a:gd name="connsiteY15" fmla="*/ 2246400 h 6861600"/>
              <a:gd name="connsiteX16" fmla="*/ 376999 w 12193199"/>
              <a:gd name="connsiteY16" fmla="*/ 311072 h 6861600"/>
              <a:gd name="connsiteX17" fmla="*/ 301430 w 12193199"/>
              <a:gd name="connsiteY17" fmla="*/ 386641 h 6861600"/>
              <a:gd name="connsiteX18" fmla="*/ 301430 w 12193199"/>
              <a:gd name="connsiteY18" fmla="*/ 960386 h 6861600"/>
              <a:gd name="connsiteX19" fmla="*/ 376999 w 12193199"/>
              <a:gd name="connsiteY19" fmla="*/ 1035955 h 6861600"/>
              <a:gd name="connsiteX20" fmla="*/ 1497644 w 12193199"/>
              <a:gd name="connsiteY20" fmla="*/ 1035955 h 6861600"/>
              <a:gd name="connsiteX21" fmla="*/ 1573213 w 12193199"/>
              <a:gd name="connsiteY21" fmla="*/ 960386 h 6861600"/>
              <a:gd name="connsiteX22" fmla="*/ 1573213 w 12193199"/>
              <a:gd name="connsiteY22" fmla="*/ 386641 h 6861600"/>
              <a:gd name="connsiteX23" fmla="*/ 1497644 w 12193199"/>
              <a:gd name="connsiteY23" fmla="*/ 311072 h 6861600"/>
              <a:gd name="connsiteX24" fmla="*/ 0 w 12193199"/>
              <a:gd name="connsiteY24" fmla="*/ 0 h 6861600"/>
              <a:gd name="connsiteX25" fmla="*/ 11867253 w 12193199"/>
              <a:gd name="connsiteY25" fmla="*/ 0 h 6861600"/>
              <a:gd name="connsiteX26" fmla="*/ 11867253 w 12193199"/>
              <a:gd name="connsiteY26" fmla="*/ 2037600 h 6861600"/>
              <a:gd name="connsiteX27" fmla="*/ 11881653 w 12193199"/>
              <a:gd name="connsiteY27" fmla="*/ 2037600 h 6861600"/>
              <a:gd name="connsiteX28" fmla="*/ 11881653 w 12193199"/>
              <a:gd name="connsiteY28" fmla="*/ 0 h 6861600"/>
              <a:gd name="connsiteX29" fmla="*/ 12193199 w 12193199"/>
              <a:gd name="connsiteY29" fmla="*/ 0 h 6861600"/>
              <a:gd name="connsiteX30" fmla="*/ 12193199 w 12193199"/>
              <a:gd name="connsiteY30" fmla="*/ 6861600 h 6861600"/>
              <a:gd name="connsiteX31" fmla="*/ 0 w 12193199"/>
              <a:gd name="connsiteY31" fmla="*/ 6861600 h 6861600"/>
              <a:gd name="connsiteX32" fmla="*/ 0 w 12193199"/>
              <a:gd name="connsiteY32" fmla="*/ 6541143 h 6861600"/>
              <a:gd name="connsiteX33" fmla="*/ 9709196 w 12193199"/>
              <a:gd name="connsiteY33" fmla="*/ 6541143 h 6861600"/>
              <a:gd name="connsiteX34" fmla="*/ 9709196 w 12193199"/>
              <a:gd name="connsiteY34" fmla="*/ 6526743 h 6861600"/>
              <a:gd name="connsiteX35" fmla="*/ 0 w 12193199"/>
              <a:gd name="connsiteY35" fmla="*/ 652674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3199" h="6861600">
                <a:moveTo>
                  <a:pt x="11860224" y="5768019"/>
                </a:moveTo>
                <a:lnTo>
                  <a:pt x="11860224" y="6526743"/>
                </a:lnTo>
                <a:lnTo>
                  <a:pt x="11583393" y="6526743"/>
                </a:lnTo>
                <a:lnTo>
                  <a:pt x="11583393" y="6541143"/>
                </a:lnTo>
                <a:lnTo>
                  <a:pt x="11860224" y="6541143"/>
                </a:lnTo>
                <a:lnTo>
                  <a:pt x="11860224" y="6542019"/>
                </a:lnTo>
                <a:lnTo>
                  <a:pt x="11874624" y="6542019"/>
                </a:lnTo>
                <a:lnTo>
                  <a:pt x="11874624" y="5768019"/>
                </a:lnTo>
                <a:close/>
                <a:moveTo>
                  <a:pt x="6206398" y="2246400"/>
                </a:moveTo>
                <a:lnTo>
                  <a:pt x="6206398" y="5342400"/>
                </a:lnTo>
                <a:lnTo>
                  <a:pt x="6411598" y="5342400"/>
                </a:lnTo>
                <a:lnTo>
                  <a:pt x="6411598" y="5556637"/>
                </a:lnTo>
                <a:lnTo>
                  <a:pt x="12193198" y="5556637"/>
                </a:lnTo>
                <a:lnTo>
                  <a:pt x="12193198" y="5342400"/>
                </a:lnTo>
                <a:lnTo>
                  <a:pt x="12193198" y="4266000"/>
                </a:lnTo>
                <a:lnTo>
                  <a:pt x="12193198" y="2246400"/>
                </a:lnTo>
                <a:close/>
                <a:moveTo>
                  <a:pt x="376999" y="311072"/>
                </a:moveTo>
                <a:cubicBezTo>
                  <a:pt x="335263" y="311072"/>
                  <a:pt x="301430" y="344905"/>
                  <a:pt x="301430" y="386641"/>
                </a:cubicBezTo>
                <a:lnTo>
                  <a:pt x="301430" y="960386"/>
                </a:lnTo>
                <a:cubicBezTo>
                  <a:pt x="301430" y="1002122"/>
                  <a:pt x="335263" y="1035955"/>
                  <a:pt x="376999" y="1035955"/>
                </a:cubicBezTo>
                <a:lnTo>
                  <a:pt x="1497644" y="1035955"/>
                </a:lnTo>
                <a:cubicBezTo>
                  <a:pt x="1539380" y="1035955"/>
                  <a:pt x="1573213" y="1002122"/>
                  <a:pt x="1573213" y="960386"/>
                </a:cubicBezTo>
                <a:lnTo>
                  <a:pt x="1573213" y="386641"/>
                </a:lnTo>
                <a:cubicBezTo>
                  <a:pt x="1573213" y="344905"/>
                  <a:pt x="1539380" y="311072"/>
                  <a:pt x="1497644" y="311072"/>
                </a:cubicBezTo>
                <a:close/>
                <a:moveTo>
                  <a:pt x="0" y="0"/>
                </a:moveTo>
                <a:lnTo>
                  <a:pt x="11867253" y="0"/>
                </a:lnTo>
                <a:lnTo>
                  <a:pt x="11867253" y="2037600"/>
                </a:lnTo>
                <a:lnTo>
                  <a:pt x="11881653" y="2037600"/>
                </a:lnTo>
                <a:lnTo>
                  <a:pt x="11881653" y="0"/>
                </a:lnTo>
                <a:lnTo>
                  <a:pt x="12193199" y="0"/>
                </a:lnTo>
                <a:lnTo>
                  <a:pt x="12193199" y="6861600"/>
                </a:lnTo>
                <a:lnTo>
                  <a:pt x="0" y="6861600"/>
                </a:lnTo>
                <a:lnTo>
                  <a:pt x="0" y="6541143"/>
                </a:lnTo>
                <a:lnTo>
                  <a:pt x="9709196" y="6541143"/>
                </a:lnTo>
                <a:lnTo>
                  <a:pt x="9709196" y="6526743"/>
                </a:lnTo>
                <a:lnTo>
                  <a:pt x="0" y="6526743"/>
                </a:lnTo>
                <a:close/>
              </a:path>
            </a:pathLst>
          </a:custGeom>
          <a:solidFill>
            <a:schemeClr val="bg2"/>
          </a:solidFill>
        </p:spPr>
        <p:txBody>
          <a:bodyPr wrap="square" tIns="648000" bIns="0" anchor="t" anchorCtr="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p>
            <a:r>
              <a:rPr lang="en-US"/>
              <a:t>Colliers</a:t>
            </a:r>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p>
            <a:fld id="{23AA811B-2EBD-4900-905E-5BE206449611}" type="slidenum">
              <a:rPr lang="en-US" smtClean="0"/>
              <a:pPr/>
              <a:t>‹#›</a:t>
            </a:fld>
            <a:endParaRPr lang="en-US"/>
          </a:p>
        </p:txBody>
      </p:sp>
      <p:sp>
        <p:nvSpPr>
          <p:cNvPr id="18" name="Text Placeholder 28">
            <a:extLst>
              <a:ext uri="{FF2B5EF4-FFF2-40B4-BE49-F238E27FC236}">
                <a16:creationId xmlns:a16="http://schemas.microsoft.com/office/drawing/2014/main" id="{40E1ED61-DDEF-42F4-9929-C0C49725411A}"/>
              </a:ext>
            </a:extLst>
          </p:cNvPr>
          <p:cNvSpPr>
            <a:spLocks noGrp="1"/>
          </p:cNvSpPr>
          <p:nvPr>
            <p:ph type="body" sz="quarter" idx="14"/>
          </p:nvPr>
        </p:nvSpPr>
        <p:spPr>
          <a:xfrm>
            <a:off x="9708425" y="6367604"/>
            <a:ext cx="1848208" cy="362211"/>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3" name="TextBox 2">
            <a:extLst>
              <a:ext uri="{FF2B5EF4-FFF2-40B4-BE49-F238E27FC236}">
                <a16:creationId xmlns:a16="http://schemas.microsoft.com/office/drawing/2014/main" id="{33A4508B-DC76-4ED1-8A53-7E1CF6C8CCA3}"/>
              </a:ext>
            </a:extLst>
          </p:cNvPr>
          <p:cNvSpPr txBox="1"/>
          <p:nvPr userDrawn="1"/>
        </p:nvSpPr>
        <p:spPr>
          <a:xfrm>
            <a:off x="7043738" y="4545399"/>
            <a:ext cx="1720850" cy="246221"/>
          </a:xfrm>
          <a:prstGeom prst="rect">
            <a:avLst/>
          </a:prstGeom>
          <a:noFill/>
        </p:spPr>
        <p:txBody>
          <a:bodyPr wrap="square" lIns="0" tIns="0" rIns="0" bIns="0" rtlCol="0">
            <a:spAutoFit/>
          </a:bodyPr>
          <a:lstStyle/>
          <a:p>
            <a:r>
              <a:rPr lang="en-US" sz="1600" b="1">
                <a:solidFill>
                  <a:schemeClr val="tx2"/>
                </a:solidFill>
              </a:rPr>
              <a:t>Contact</a:t>
            </a:r>
          </a:p>
        </p:txBody>
      </p:sp>
      <p:sp>
        <p:nvSpPr>
          <p:cNvPr id="19" name="Title 18">
            <a:extLst>
              <a:ext uri="{FF2B5EF4-FFF2-40B4-BE49-F238E27FC236}">
                <a16:creationId xmlns:a16="http://schemas.microsoft.com/office/drawing/2014/main" id="{F0967B1F-78AC-41F5-BB2E-FB6C78E1AF95}"/>
              </a:ext>
            </a:extLst>
          </p:cNvPr>
          <p:cNvSpPr>
            <a:spLocks noGrp="1"/>
          </p:cNvSpPr>
          <p:nvPr>
            <p:ph type="title" hasCustomPrompt="1"/>
          </p:nvPr>
        </p:nvSpPr>
        <p:spPr>
          <a:xfrm>
            <a:off x="6205200" y="2247627"/>
            <a:ext cx="5986800" cy="3096000"/>
          </a:xfrm>
          <a:custGeom>
            <a:avLst/>
            <a:gdLst>
              <a:gd name="connsiteX0" fmla="*/ 0 w 5986800"/>
              <a:gd name="connsiteY0" fmla="*/ 0 h 3096000"/>
              <a:gd name="connsiteX1" fmla="*/ 5986800 w 5986800"/>
              <a:gd name="connsiteY1" fmla="*/ 0 h 3096000"/>
              <a:gd name="connsiteX2" fmla="*/ 5986800 w 5986800"/>
              <a:gd name="connsiteY2" fmla="*/ 2019600 h 3096000"/>
              <a:gd name="connsiteX3" fmla="*/ 205200 w 5986800"/>
              <a:gd name="connsiteY3" fmla="*/ 2019600 h 3096000"/>
              <a:gd name="connsiteX4" fmla="*/ 205200 w 5986800"/>
              <a:gd name="connsiteY4" fmla="*/ 3096000 h 3096000"/>
              <a:gd name="connsiteX5" fmla="*/ 0 w 5986800"/>
              <a:gd name="connsiteY5" fmla="*/ 309600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800" h="3096000">
                <a:moveTo>
                  <a:pt x="0" y="0"/>
                </a:moveTo>
                <a:lnTo>
                  <a:pt x="5986800" y="0"/>
                </a:lnTo>
                <a:lnTo>
                  <a:pt x="5986800" y="2019600"/>
                </a:lnTo>
                <a:lnTo>
                  <a:pt x="205200" y="2019600"/>
                </a:lnTo>
                <a:lnTo>
                  <a:pt x="205200" y="3096000"/>
                </a:lnTo>
                <a:lnTo>
                  <a:pt x="0" y="3096000"/>
                </a:lnTo>
                <a:close/>
              </a:path>
            </a:pathLst>
          </a:custGeom>
          <a:solidFill>
            <a:schemeClr val="tx2"/>
          </a:solidFill>
        </p:spPr>
        <p:txBody>
          <a:bodyPr wrap="square" lIns="684000" tIns="540000" rIns="648000" bIns="360000" anchor="t" anchorCtr="0">
            <a:noAutofit/>
          </a:bodyPr>
          <a:lstStyle>
            <a:lvl1pPr>
              <a:defRPr>
                <a:solidFill>
                  <a:schemeClr val="bg1"/>
                </a:solidFill>
              </a:defRPr>
            </a:lvl1pPr>
          </a:lstStyle>
          <a:p>
            <a:r>
              <a:rPr lang="en-US" noProof="0"/>
              <a:t>Click to add title</a:t>
            </a:r>
          </a:p>
        </p:txBody>
      </p:sp>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US" sz="1600" b="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US" sz="1600" b="0">
              <a:solidFill>
                <a:schemeClr val="tx2"/>
              </a:solidFill>
            </a:endParaRPr>
          </a:p>
        </p:txBody>
      </p:sp>
    </p:spTree>
    <p:extLst>
      <p:ext uri="{BB962C8B-B14F-4D97-AF65-F5344CB8AC3E}">
        <p14:creationId xmlns:p14="http://schemas.microsoft.com/office/powerpoint/2010/main" val="1473848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US" smtClean="0"/>
              <a:pPr/>
              <a:t>‹#›</a:t>
            </a:fld>
            <a:endParaRPr lang="en-US"/>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US" sz="1600" b="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US" sz="1600" b="0">
              <a:solidFill>
                <a:schemeClr val="tx2"/>
              </a:solidFill>
            </a:endParaRPr>
          </a:p>
        </p:txBody>
      </p:sp>
      <p:cxnSp>
        <p:nvCxnSpPr>
          <p:cNvPr id="12" name="Straight Connector 11">
            <a:extLst>
              <a:ext uri="{FF2B5EF4-FFF2-40B4-BE49-F238E27FC236}">
                <a16:creationId xmlns:a16="http://schemas.microsoft.com/office/drawing/2014/main" id="{22A2939A-00A0-4C21-9393-DADBB5BAC7BF}"/>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8A1C3A-8ED6-490F-A84D-1746F472289A}"/>
              </a:ext>
            </a:extLst>
          </p:cNvPr>
          <p:cNvCxnSpPr>
            <a:cxnSpLocks/>
          </p:cNvCxnSpPr>
          <p:nvPr userDrawn="1"/>
        </p:nvCxnSpPr>
        <p:spPr>
          <a:xfrm flipH="1">
            <a:off x="0" y="6538762"/>
            <a:ext cx="9691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11577512"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0"/>
            <a:ext cx="0" cy="65413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5A65BBB4-30E9-4145-8860-C95F9F56AE4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1690" y="6364993"/>
            <a:ext cx="1871297" cy="372397"/>
          </a:xfrm>
          <a:prstGeom prst="rect">
            <a:avLst/>
          </a:prstGeom>
        </p:spPr>
      </p:pic>
    </p:spTree>
    <p:extLst>
      <p:ext uri="{BB962C8B-B14F-4D97-AF65-F5344CB8AC3E}">
        <p14:creationId xmlns:p14="http://schemas.microsoft.com/office/powerpoint/2010/main" val="3196994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US"/>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4" name="Content Placeholder 3">
            <a:extLst>
              <a:ext uri="{FF2B5EF4-FFF2-40B4-BE49-F238E27FC236}">
                <a16:creationId xmlns:a16="http://schemas.microsoft.com/office/drawing/2014/main" id="{4DE4CAC1-E893-4219-9AA4-64F5EDA29707}"/>
              </a:ext>
            </a:extLst>
          </p:cNvPr>
          <p:cNvSpPr>
            <a:spLocks noGrp="1"/>
          </p:cNvSpPr>
          <p:nvPr>
            <p:ph sz="quarter" idx="13" hasCustomPrompt="1"/>
          </p:nvPr>
        </p:nvSpPr>
        <p:spPr>
          <a:xfrm>
            <a:off x="647525" y="2046287"/>
            <a:ext cx="10895187" cy="4162426"/>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310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US"/>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450888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BD0A6F2-33B9-468B-8C33-5C911B4BB8BE}"/>
              </a:ext>
            </a:extLst>
          </p:cNvPr>
          <p:cNvSpPr>
            <a:spLocks noGrp="1"/>
          </p:cNvSpPr>
          <p:nvPr>
            <p:ph type="ftr" sz="quarter" idx="11"/>
          </p:nvPr>
        </p:nvSpPr>
        <p:spPr/>
        <p:txBody>
          <a:bodyPr/>
          <a:lstStyle/>
          <a:p>
            <a:r>
              <a:rPr lang="en-US"/>
              <a:t>Colliers</a:t>
            </a:r>
          </a:p>
        </p:txBody>
      </p:sp>
      <p:sp>
        <p:nvSpPr>
          <p:cNvPr id="7" name="Slide Number Placeholder 6">
            <a:extLst>
              <a:ext uri="{FF2B5EF4-FFF2-40B4-BE49-F238E27FC236}">
                <a16:creationId xmlns:a16="http://schemas.microsoft.com/office/drawing/2014/main" id="{6B2FDCF0-F248-4239-8E0C-3CE19B47CBD3}"/>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84394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Arial" panose="020B0604020202020204" pitchFamily="34" charset="0"/>
                <a:cs typeface="Arial" panose="020B0604020202020204" pitchFamily="34" charset="0"/>
              </a:rPr>
              <a:t>PICTURES</a:t>
            </a:r>
            <a:br>
              <a:rPr lang="en-US" sz="900">
                <a:latin typeface="Arial" panose="020B0604020202020204" pitchFamily="34" charset="0"/>
                <a:cs typeface="Arial" panose="020B0604020202020204" pitchFamily="34" charset="0"/>
              </a:rPr>
            </a:br>
            <a:r>
              <a:rPr lang="en-US" sz="900" b="1" noProof="1">
                <a:solidFill>
                  <a:schemeClr val="tx1"/>
                </a:solidFill>
                <a:latin typeface="Arial" panose="020B0604020202020204" pitchFamily="34" charset="0"/>
                <a:cs typeface="Arial" panose="020B0604020202020204" pitchFamily="34" charset="0"/>
              </a:rPr>
              <a:t>Insert corporate picture from Templafy</a:t>
            </a:r>
            <a:endParaRPr lang="en-US"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Arial" panose="020B0604020202020204" pitchFamily="34" charset="0"/>
                <a:cs typeface="Arial" panose="020B0604020202020204" pitchFamily="34" charset="0"/>
              </a:rPr>
              <a:t>1.</a:t>
            </a:r>
            <a:r>
              <a:rPr lang="en-US" altLang="da-DK" sz="900" b="0" noProof="1">
                <a:solidFill>
                  <a:schemeClr val="tx1"/>
                </a:solidFill>
                <a:latin typeface="Arial" panose="020B0604020202020204" pitchFamily="34" charset="0"/>
                <a:cs typeface="Arial" panose="020B0604020202020204" pitchFamily="34" charset="0"/>
              </a:rPr>
              <a:t> Click the blue </a:t>
            </a:r>
            <a:r>
              <a:rPr lang="en-US" altLang="da-DK" sz="900" b="1" baseline="0" noProof="1">
                <a:solidFill>
                  <a:schemeClr val="tx1"/>
                </a:solidFill>
                <a:latin typeface="Arial" panose="020B0604020202020204" pitchFamily="34" charset="0"/>
                <a:cs typeface="Arial" panose="020B0604020202020204" pitchFamily="34" charset="0"/>
              </a:rPr>
              <a:t>Templafy </a:t>
            </a:r>
            <a:r>
              <a:rPr lang="en-US" altLang="da-DK" sz="900" b="0" baseline="0" noProof="1">
                <a:solidFill>
                  <a:schemeClr val="tx1"/>
                </a:solidFill>
                <a:latin typeface="Arial" panose="020B0604020202020204" pitchFamily="34" charset="0"/>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Arial" panose="020B0604020202020204" pitchFamily="34" charset="0"/>
                <a:cs typeface="Arial" panose="020B0604020202020204" pitchFamily="34" charset="0"/>
              </a:rPr>
              <a:t>2. </a:t>
            </a:r>
            <a:r>
              <a:rPr lang="en-US" altLang="da-DK" sz="900" b="0" baseline="0" noProof="1">
                <a:solidFill>
                  <a:schemeClr val="tx1"/>
                </a:solidFill>
                <a:latin typeface="Arial" panose="020B0604020202020204" pitchFamily="34" charset="0"/>
                <a:cs typeface="Arial" panose="020B0604020202020204" pitchFamily="34" charset="0"/>
              </a:rPr>
              <a:t>In the dropdown, click </a:t>
            </a:r>
            <a:r>
              <a:rPr lang="en-US" altLang="da-DK" sz="900" b="1" baseline="0" noProof="1">
                <a:solidFill>
                  <a:schemeClr val="tx1"/>
                </a:solidFill>
                <a:latin typeface="Arial" panose="020B0604020202020204" pitchFamily="34" charset="0"/>
                <a:cs typeface="Arial" panose="020B0604020202020204" pitchFamily="34" charset="0"/>
              </a:rPr>
              <a:t>Images</a:t>
            </a:r>
            <a:r>
              <a:rPr lang="en-US" altLang="da-DK" sz="900" b="0" baseline="0" noProof="1">
                <a:solidFill>
                  <a:schemeClr val="tx1"/>
                </a:solidFill>
                <a:latin typeface="Arial" panose="020B0604020202020204" pitchFamily="34" charset="0"/>
                <a:cs typeface="Arial" panose="020B0604020202020204" pitchFamily="34" charset="0"/>
              </a:rPr>
              <a:t>, </a:t>
            </a:r>
            <a:br>
              <a:rPr lang="en-US" altLang="da-DK" sz="900" b="0" baseline="0" noProof="1">
                <a:solidFill>
                  <a:schemeClr val="tx1"/>
                </a:solidFill>
                <a:latin typeface="Arial" panose="020B0604020202020204" pitchFamily="34" charset="0"/>
                <a:cs typeface="Arial" panose="020B0604020202020204" pitchFamily="34" charset="0"/>
              </a:rPr>
            </a:br>
            <a:r>
              <a:rPr lang="en-US" altLang="da-DK" sz="900" b="0" baseline="0" noProof="1">
                <a:solidFill>
                  <a:schemeClr val="tx1"/>
                </a:solidFill>
                <a:latin typeface="Arial" panose="020B0604020202020204" pitchFamily="34" charset="0"/>
                <a:cs typeface="Arial" panose="020B0604020202020204" pitchFamily="34" charset="0"/>
              </a:rPr>
              <a:t>or click the </a:t>
            </a:r>
            <a:r>
              <a:rPr lang="en-US" altLang="da-DK" sz="900" b="1" baseline="0" noProof="1">
                <a:solidFill>
                  <a:schemeClr val="tx1"/>
                </a:solidFill>
                <a:latin typeface="Arial" panose="020B0604020202020204" pitchFamily="34" charset="0"/>
                <a:cs typeface="Arial" panose="020B0604020202020204" pitchFamily="34" charset="0"/>
              </a:rPr>
              <a:t>Images </a:t>
            </a:r>
            <a:r>
              <a:rPr lang="en-US" altLang="da-DK" sz="900" b="0" i="0" baseline="0" noProof="1">
                <a:solidFill>
                  <a:schemeClr val="tx1"/>
                </a:solidFill>
                <a:latin typeface="Arial" panose="020B0604020202020204" pitchFamily="34" charset="0"/>
                <a:cs typeface="Arial" panose="020B0604020202020204" pitchFamily="34" charset="0"/>
              </a:rPr>
              <a:t>button</a:t>
            </a:r>
            <a:r>
              <a:rPr lang="en-US"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en-US"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en-US" altLang="da-DK" sz="9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US" sz="9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1. </a:t>
            </a:r>
            <a:r>
              <a:rPr lang="en-US" altLang="da-DK" sz="900" b="0" noProof="1">
                <a:solidFill>
                  <a:schemeClr val="tx1"/>
                </a:solidFill>
                <a:latin typeface="Arial" panose="020B0604020202020204" pitchFamily="34" charset="0"/>
                <a:cs typeface="Arial" panose="020B0604020202020204" pitchFamily="34" charset="0"/>
              </a:rPr>
              <a:t>Click </a:t>
            </a:r>
            <a:r>
              <a:rPr lang="en-US" altLang="da-DK" sz="900" b="1" noProof="1">
                <a:solidFill>
                  <a:schemeClr val="tx1"/>
                </a:solidFill>
                <a:latin typeface="Arial" panose="020B0604020202020204" pitchFamily="34" charset="0"/>
                <a:cs typeface="Arial" panose="020B0604020202020204" pitchFamily="34" charset="0"/>
              </a:rPr>
              <a:t>Crop</a:t>
            </a:r>
            <a:r>
              <a:rPr lang="en-US" altLang="da-DK" sz="900" b="0" noProof="1">
                <a:solidFill>
                  <a:schemeClr val="tx1"/>
                </a:solidFill>
                <a:latin typeface="Arial" panose="020B0604020202020204" pitchFamily="34" charset="0"/>
                <a:cs typeface="Arial" panose="020B0604020202020204" pitchFamily="34" charset="0"/>
              </a:rPr>
              <a:t> to change size or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2. </a:t>
            </a:r>
            <a:r>
              <a:rPr lang="en-US" altLang="da-DK" sz="900" b="0" noProof="1">
                <a:solidFill>
                  <a:schemeClr val="tx1"/>
                </a:solidFill>
                <a:latin typeface="Arial" panose="020B0604020202020204" pitchFamily="34" charset="0"/>
                <a:cs typeface="Arial" panose="020B0604020202020204" pitchFamily="34" charset="0"/>
              </a:rPr>
              <a:t>If you want to scale the picture,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hold </a:t>
            </a:r>
            <a:r>
              <a:rPr lang="en-US" altLang="da-DK" sz="900" b="1" noProof="1">
                <a:solidFill>
                  <a:schemeClr val="tx1"/>
                </a:solidFill>
                <a:latin typeface="Arial" panose="020B0604020202020204" pitchFamily="34" charset="0"/>
                <a:cs typeface="Arial" panose="020B0604020202020204" pitchFamily="34" charset="0"/>
              </a:rPr>
              <a:t>SHIFT</a:t>
            </a:r>
            <a:r>
              <a:rPr lang="en-US" altLang="da-DK" sz="900" b="0" noProof="1">
                <a:solidFill>
                  <a:schemeClr val="tx1"/>
                </a:solidFill>
                <a:latin typeface="Arial" panose="020B0604020202020204" pitchFamily="34" charset="0"/>
                <a:cs typeface="Arial" panose="020B0604020202020204" pitchFamily="34" charset="0"/>
              </a:rPr>
              <a:t>-key down while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dragging the corners of the picture</a:t>
            </a:r>
            <a:br>
              <a:rPr lang="en-US" altLang="da-DK" sz="900" b="0" noProof="1">
                <a:solidFill>
                  <a:schemeClr val="tx1"/>
                </a:solidFill>
                <a:latin typeface="Arial" panose="020B0604020202020204" pitchFamily="34" charset="0"/>
                <a:cs typeface="Arial" panose="020B0604020202020204" pitchFamily="34" charset="0"/>
              </a:rPr>
            </a:b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t>
            </a:r>
            <a:r>
              <a:rPr lang="en-US" altLang="da-DK" sz="900" b="0" noProof="1">
                <a:solidFill>
                  <a:schemeClr val="tx1"/>
                </a:solidFill>
                <a:latin typeface="Arial" panose="020B0604020202020204" pitchFamily="34" charset="0"/>
                <a:cs typeface="Arial" panose="020B0604020202020204" pitchFamily="34" charset="0"/>
              </a:rPr>
              <a:t>If you delete the picture and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insert a new one, the picture may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lie in front of the text or graphic.</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If this happens, select the picture,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right-click and choose </a:t>
            </a:r>
            <a:r>
              <a:rPr lang="en-US" altLang="da-DK" sz="900" b="1" noProof="1">
                <a:solidFill>
                  <a:schemeClr val="tx1"/>
                </a:solidFill>
                <a:latin typeface="Arial" panose="020B0604020202020204" pitchFamily="34" charset="0"/>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Arial" panose="020B0604020202020204" pitchFamily="34" charset="0"/>
                <a:cs typeface="Arial" panose="020B0604020202020204" pitchFamily="34" charset="0"/>
              </a:rPr>
              <a:t>TEXT STYLES</a:t>
            </a:r>
            <a:endParaRPr lang="en-US" altLang="da-DK" sz="16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Use the </a:t>
            </a:r>
            <a:r>
              <a:rPr lang="en-US" altLang="da-DK" sz="900" b="1" noProof="1">
                <a:solidFill>
                  <a:schemeClr val="tx1"/>
                </a:solidFill>
                <a:latin typeface="Arial" panose="020B0604020202020204" pitchFamily="34" charset="0"/>
                <a:cs typeface="Arial" panose="020B0604020202020204" pitchFamily="34" charset="0"/>
              </a:rPr>
              <a:t>TAB</a:t>
            </a:r>
            <a:r>
              <a:rPr lang="en-US" altLang="da-DK" sz="900" b="0" noProof="1">
                <a:solidFill>
                  <a:schemeClr val="tx1"/>
                </a:solidFill>
                <a:latin typeface="Arial" panose="020B0604020202020204" pitchFamily="34" charset="0"/>
                <a:cs typeface="Arial" panose="020B0604020202020204" pitchFamily="34" charset="0"/>
              </a:rPr>
              <a:t>-key</a:t>
            </a:r>
            <a:r>
              <a:rPr lang="en-US" altLang="da-DK" sz="900" b="0" baseline="0" noProof="1">
                <a:solidFill>
                  <a:schemeClr val="tx1"/>
                </a:solidFill>
                <a:latin typeface="Arial" panose="020B0604020202020204" pitchFamily="34" charset="0"/>
                <a:cs typeface="Arial" panose="020B0604020202020204" pitchFamily="34" charset="0"/>
              </a:rPr>
              <a:t> to jump through levels. Click </a:t>
            </a:r>
            <a:r>
              <a:rPr lang="en-US" altLang="da-DK" sz="900" b="1" baseline="0" noProof="1">
                <a:solidFill>
                  <a:schemeClr val="tx1"/>
                </a:solidFill>
                <a:latin typeface="Arial" panose="020B0604020202020204" pitchFamily="34" charset="0"/>
                <a:cs typeface="Arial" panose="020B0604020202020204" pitchFamily="34" charset="0"/>
              </a:rPr>
              <a:t>ENTER</a:t>
            </a:r>
            <a:r>
              <a:rPr lang="en-US" altLang="da-DK" sz="900" b="0" baseline="0" noProof="1">
                <a:solidFill>
                  <a:schemeClr val="tx1"/>
                </a:solidFill>
                <a:latin typeface="Arial" panose="020B0604020202020204" pitchFamily="34" charset="0"/>
                <a:cs typeface="Arial" panose="020B0604020202020204" pitchFamily="34" charset="0"/>
              </a:rPr>
              <a:t>, then </a:t>
            </a:r>
            <a:r>
              <a:rPr lang="en-US" altLang="da-DK" sz="900" b="1" baseline="0" noProof="1">
                <a:solidFill>
                  <a:schemeClr val="tx1"/>
                </a:solidFill>
                <a:latin typeface="Arial" panose="020B0604020202020204" pitchFamily="34" charset="0"/>
                <a:cs typeface="Arial" panose="020B0604020202020204" pitchFamily="34" charset="0"/>
              </a:rPr>
              <a:t>TAB</a:t>
            </a:r>
            <a:r>
              <a:rPr lang="en-US"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Arial" panose="020B0604020202020204" pitchFamily="34" charset="0"/>
                <a:cs typeface="Arial" panose="020B0604020202020204" pitchFamily="34" charset="0"/>
              </a:rPr>
              <a:t>To go back in levels use </a:t>
            </a:r>
            <a:r>
              <a:rPr lang="en-US" altLang="da-DK" sz="900" b="1" baseline="0" noProof="1">
                <a:solidFill>
                  <a:schemeClr val="tx1"/>
                </a:solidFill>
                <a:latin typeface="Arial" panose="020B0604020202020204" pitchFamily="34" charset="0"/>
                <a:cs typeface="Arial" panose="020B0604020202020204" pitchFamily="34" charset="0"/>
              </a:rPr>
              <a:t>SHIFT-TAB</a:t>
            </a:r>
            <a:endParaRPr lang="en-US"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sz="900" noProof="1">
                <a:solidFill>
                  <a:schemeClr val="tx1"/>
                </a:solidFill>
                <a:latin typeface="Arial" panose="020B0604020202020204" pitchFamily="34" charset="0"/>
                <a:cs typeface="Arial" panose="020B0604020202020204" pitchFamily="34" charset="0"/>
              </a:rPr>
              <a:t>Alternatively, </a:t>
            </a:r>
            <a:r>
              <a:rPr lang="en-US" sz="900" b="1" noProof="1">
                <a:solidFill>
                  <a:schemeClr val="tx1"/>
                </a:solidFill>
                <a:latin typeface="Arial" panose="020B0604020202020204" pitchFamily="34" charset="0"/>
                <a:cs typeface="Arial" panose="020B0604020202020204" pitchFamily="34" charset="0"/>
              </a:rPr>
              <a:t>Increase</a:t>
            </a:r>
            <a:r>
              <a:rPr lang="en-US" sz="900" baseline="0" noProof="1">
                <a:solidFill>
                  <a:schemeClr val="tx1"/>
                </a:solidFill>
                <a:latin typeface="Arial" panose="020B0604020202020204" pitchFamily="34" charset="0"/>
                <a:cs typeface="Arial" panose="020B0604020202020204" pitchFamily="34" charset="0"/>
              </a:rPr>
              <a:t> and </a:t>
            </a:r>
            <a:r>
              <a:rPr lang="en-US" sz="900" b="1" baseline="0" noProof="1">
                <a:solidFill>
                  <a:schemeClr val="tx1"/>
                </a:solidFill>
                <a:latin typeface="Arial" panose="020B0604020202020204" pitchFamily="34" charset="0"/>
                <a:cs typeface="Arial" panose="020B0604020202020204" pitchFamily="34" charset="0"/>
              </a:rPr>
              <a:t>Decrease</a:t>
            </a:r>
            <a:br>
              <a:rPr lang="en-US" sz="900" b="1" baseline="0" noProof="1">
                <a:solidFill>
                  <a:schemeClr val="tx1"/>
                </a:solidFill>
                <a:latin typeface="Arial" panose="020B0604020202020204" pitchFamily="34" charset="0"/>
                <a:cs typeface="Arial" panose="020B0604020202020204" pitchFamily="34" charset="0"/>
              </a:rPr>
            </a:br>
            <a:r>
              <a:rPr lang="en-US" sz="900" baseline="0" noProof="1">
                <a:solidFill>
                  <a:schemeClr val="tx1"/>
                </a:solidFill>
                <a:latin typeface="Arial" panose="020B0604020202020204" pitchFamily="34" charset="0"/>
                <a:cs typeface="Arial" panose="020B0604020202020204" pitchFamily="34" charset="0"/>
              </a:rPr>
              <a:t>list level can be used</a:t>
            </a:r>
          </a:p>
          <a:p>
            <a:pPr eaLnBrk="1" hangingPunct="1">
              <a:spcAft>
                <a:spcPts val="600"/>
              </a:spcAft>
              <a:defRPr/>
            </a:pPr>
            <a:endParaRPr lang="en-US"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t>
            </a:r>
            <a:r>
              <a:rPr lang="en-US" sz="9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Arial" panose="020B0604020202020204" pitchFamily="34" charset="0"/>
                <a:cs typeface="Arial" panose="020B0604020202020204" pitchFamily="34" charset="0"/>
              </a:rPr>
              <a:t>Delete bullet for regular text.</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chemeClr val="tx1"/>
                </a:solidFill>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SLIDES &amp; LAYOUTS</a:t>
            </a:r>
            <a:br>
              <a:rPr lang="en-US" altLang="da-DK" sz="900" b="1" noProof="1">
                <a:solidFill>
                  <a:schemeClr val="tx1"/>
                </a:solidFill>
                <a:latin typeface="Arial" panose="020B0604020202020204" pitchFamily="34" charset="0"/>
                <a:cs typeface="Arial" panose="020B0604020202020204" pitchFamily="34" charset="0"/>
              </a:rPr>
            </a:br>
            <a:br>
              <a:rPr lang="en-US" altLang="da-DK" sz="900" b="1"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Click on the menu </a:t>
            </a:r>
            <a:r>
              <a:rPr lang="en-US" altLang="da-DK" sz="900" b="1" noProof="1">
                <a:solidFill>
                  <a:schemeClr val="tx1"/>
                </a:solidFill>
                <a:latin typeface="Arial" panose="020B0604020202020204" pitchFamily="34" charset="0"/>
                <a:cs typeface="Arial" panose="020B0604020202020204" pitchFamily="34" charset="0"/>
              </a:rPr>
              <a:t>New Slide </a:t>
            </a:r>
            <a:r>
              <a:rPr lang="en-US" altLang="da-DK" sz="900" b="0" noProof="1">
                <a:solidFill>
                  <a:schemeClr val="tx1"/>
                </a:solidFill>
                <a:latin typeface="Arial" panose="020B0604020202020204" pitchFamily="34" charset="0"/>
                <a:cs typeface="Arial" panose="020B0604020202020204" pitchFamily="34" charset="0"/>
              </a:rPr>
              <a:t>in the </a:t>
            </a:r>
            <a:r>
              <a:rPr lang="en-US" altLang="da-DK" sz="900" b="1" noProof="1">
                <a:solidFill>
                  <a:schemeClr val="tx1"/>
                </a:solidFill>
                <a:latin typeface="Arial" panose="020B0604020202020204" pitchFamily="34" charset="0"/>
                <a:cs typeface="Arial" panose="020B0604020202020204" pitchFamily="34" charset="0"/>
              </a:rPr>
              <a:t>Home</a:t>
            </a:r>
            <a:r>
              <a:rPr lang="en-US" altLang="da-DK" sz="900" b="0" noProof="1">
                <a:solidFill>
                  <a:schemeClr val="tx1"/>
                </a:solidFill>
                <a:latin typeface="Arial" panose="020B0604020202020204" pitchFamily="34" charset="0"/>
                <a:cs typeface="Arial" panose="020B0604020202020204" pitchFamily="34" charset="0"/>
              </a:rPr>
              <a:t> tab to insert a new slide</a:t>
            </a:r>
            <a:br>
              <a:rPr lang="en-US" altLang="da-DK" sz="900" b="0" noProof="1">
                <a:solidFill>
                  <a:schemeClr val="tx1"/>
                </a:solidFill>
                <a:latin typeface="Arial" panose="020B0604020202020204" pitchFamily="34" charset="0"/>
                <a:cs typeface="Arial" panose="020B0604020202020204" pitchFamily="34" charset="0"/>
              </a:rPr>
            </a:br>
            <a:br>
              <a:rPr lang="en-US" altLang="da-DK" sz="900" b="0" noProof="1">
                <a:solidFill>
                  <a:schemeClr val="tx1"/>
                </a:solidFill>
                <a:latin typeface="Arial" panose="020B0604020202020204" pitchFamily="34" charset="0"/>
                <a:cs typeface="Arial" panose="020B0604020202020204" pitchFamily="34" charset="0"/>
              </a:rPr>
            </a:br>
            <a:r>
              <a:rPr lang="en-US" altLang="da-DK" sz="900" b="1" noProof="1">
                <a:solidFill>
                  <a:schemeClr val="tx1"/>
                </a:solidFill>
                <a:latin typeface="Arial" panose="020B0604020202020204" pitchFamily="34" charset="0"/>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900">
                <a:solidFill>
                  <a:srgbClr val="000000"/>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en-US" sz="900" b="1">
                <a:solidFill>
                  <a:srgbClr val="000000"/>
                </a:solidFill>
                <a:latin typeface="Arial" panose="020B0604020202020204" pitchFamily="34" charset="0"/>
                <a:ea typeface="Times New Roman" panose="02020603050405020304" pitchFamily="18" charset="0"/>
                <a:cs typeface="Arial" panose="020B0604020202020204" pitchFamily="34" charset="0"/>
              </a:rPr>
              <a:t>Layout</a:t>
            </a:r>
            <a:br>
              <a:rPr lang="en-US" sz="900" b="1">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900">
                <a:solidFill>
                  <a:srgbClr val="000000"/>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US" altLang="da-DK" sz="900" b="0" baseline="0" noProof="1">
                <a:solidFill>
                  <a:schemeClr val="tx1"/>
                </a:solidFill>
                <a:latin typeface="Arial" panose="020B0604020202020204" pitchFamily="34" charset="0"/>
                <a:cs typeface="Arial" panose="020B0604020202020204" pitchFamily="34" charset="0"/>
              </a:rPr>
            </a:br>
            <a:br>
              <a:rPr lang="en-US" altLang="da-DK" sz="900" b="0" baseline="0" noProof="1">
                <a:solidFill>
                  <a:schemeClr val="tx1"/>
                </a:solidFill>
                <a:latin typeface="Arial" panose="020B0604020202020204" pitchFamily="34" charset="0"/>
                <a:cs typeface="Arial" panose="020B0604020202020204" pitchFamily="34" charset="0"/>
              </a:rPr>
            </a:br>
            <a:r>
              <a:rPr lang="en-US"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noProof="1">
                <a:solidFill>
                  <a:schemeClr val="tx1"/>
                </a:solidFill>
                <a:latin typeface="Arial" panose="020B0604020202020204" pitchFamily="34" charset="0"/>
                <a:cs typeface="Arial" panose="020B0604020202020204" pitchFamily="34" charset="0"/>
              </a:rPr>
              <a:t>Click the </a:t>
            </a:r>
            <a:r>
              <a:rPr lang="en-US" altLang="da-DK" sz="900" b="1" baseline="0" noProof="1">
                <a:solidFill>
                  <a:schemeClr val="tx1"/>
                </a:solidFill>
                <a:latin typeface="Arial" panose="020B0604020202020204" pitchFamily="34" charset="0"/>
                <a:cs typeface="Arial" panose="020B0604020202020204" pitchFamily="34" charset="0"/>
              </a:rPr>
              <a:t>Reset </a:t>
            </a:r>
            <a:r>
              <a:rPr lang="en-US" altLang="da-DK" sz="900" noProof="1">
                <a:solidFill>
                  <a:schemeClr val="tx1"/>
                </a:solidFill>
                <a:latin typeface="Arial" panose="020B0604020202020204" pitchFamily="34" charset="0"/>
                <a:cs typeface="Arial" panose="020B0604020202020204" pitchFamily="34" charset="0"/>
              </a:rPr>
              <a:t>menu to reset position, size</a:t>
            </a:r>
            <a:r>
              <a:rPr lang="en-US" altLang="da-DK" sz="900" baseline="0" noProof="1">
                <a:solidFill>
                  <a:schemeClr val="tx1"/>
                </a:solidFill>
                <a:latin typeface="Arial" panose="020B0604020202020204" pitchFamily="34" charset="0"/>
                <a:cs typeface="Arial" panose="020B0604020202020204" pitchFamily="34" charset="0"/>
              </a:rPr>
              <a:t> and formatting of the </a:t>
            </a:r>
            <a:br>
              <a:rPr lang="en-US" altLang="da-DK" sz="900" baseline="0" noProof="1">
                <a:solidFill>
                  <a:schemeClr val="tx1"/>
                </a:solidFill>
                <a:latin typeface="Arial" panose="020B0604020202020204" pitchFamily="34" charset="0"/>
                <a:cs typeface="Arial" panose="020B0604020202020204" pitchFamily="34" charset="0"/>
              </a:rPr>
            </a:br>
            <a:r>
              <a:rPr lang="en-US"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US"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US"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Arial" panose="020B0604020202020204" pitchFamily="34" charset="0"/>
                <a:cs typeface="Arial" panose="020B0604020202020204" pitchFamily="34" charset="0"/>
              </a:rPr>
              <a:t>HEADER &amp; FOOTER</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on </a:t>
            </a:r>
            <a:r>
              <a:rPr lang="en-US" altLang="da-DK" sz="900" b="1" noProof="1">
                <a:solidFill>
                  <a:schemeClr val="tx1"/>
                </a:solidFill>
                <a:latin typeface="Arial" panose="020B0604020202020204" pitchFamily="34" charset="0"/>
                <a:cs typeface="Arial" panose="020B0604020202020204" pitchFamily="34" charset="0"/>
              </a:rPr>
              <a:t>Header and Footer </a:t>
            </a:r>
            <a:r>
              <a:rPr lang="en-US" altLang="da-DK" sz="900" b="0" noProof="1">
                <a:solidFill>
                  <a:schemeClr val="tx1"/>
                </a:solidFill>
                <a:latin typeface="Arial" panose="020B0604020202020204" pitchFamily="34" charset="0"/>
                <a:cs typeface="Arial" panose="020B0604020202020204" pitchFamily="34" charset="0"/>
              </a:rPr>
              <a:t>in the </a:t>
            </a:r>
            <a:r>
              <a:rPr lang="en-US" altLang="da-DK" sz="900" b="1" noProof="1">
                <a:solidFill>
                  <a:schemeClr val="tx1"/>
                </a:solidFill>
                <a:latin typeface="Arial" panose="020B0604020202020204" pitchFamily="34" charset="0"/>
                <a:cs typeface="Arial" panose="020B0604020202020204" pitchFamily="34" charset="0"/>
              </a:rPr>
              <a:t>Insert</a:t>
            </a:r>
            <a:r>
              <a:rPr lang="en-US" altLang="da-DK" sz="9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a:t>
            </a:r>
            <a:r>
              <a:rPr lang="en-US" altLang="da-DK" sz="900" b="1" noProof="1">
                <a:solidFill>
                  <a:schemeClr val="tx1"/>
                </a:solidFill>
                <a:latin typeface="Arial" panose="020B0604020202020204" pitchFamily="34" charset="0"/>
                <a:cs typeface="Arial" panose="020B0604020202020204" pitchFamily="34" charset="0"/>
              </a:rPr>
              <a:t>Apply to All </a:t>
            </a:r>
            <a:r>
              <a:rPr lang="en-US" altLang="da-DK" sz="900" b="0" noProof="1">
                <a:solidFill>
                  <a:schemeClr val="tx1"/>
                </a:solidFill>
                <a:latin typeface="Arial" panose="020B0604020202020204" pitchFamily="34" charset="0"/>
                <a:cs typeface="Arial" panose="020B0604020202020204" pitchFamily="34" charset="0"/>
              </a:rPr>
              <a:t>or </a:t>
            </a:r>
            <a:r>
              <a:rPr lang="en-US" altLang="da-DK" sz="900" b="1" noProof="1">
                <a:solidFill>
                  <a:schemeClr val="tx1"/>
                </a:solidFill>
                <a:latin typeface="Arial" panose="020B0604020202020204" pitchFamily="34" charset="0"/>
                <a:cs typeface="Arial" panose="020B0604020202020204" pitchFamily="34" charset="0"/>
              </a:rPr>
              <a:t>Apply</a:t>
            </a:r>
            <a:r>
              <a:rPr lang="en-US" altLang="da-DK" sz="900" b="0" noProof="1">
                <a:solidFill>
                  <a:schemeClr val="tx1"/>
                </a:solidFill>
                <a:latin typeface="Arial" panose="020B0604020202020204" pitchFamily="34" charset="0"/>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Arial" panose="020B0604020202020204" pitchFamily="34" charset="0"/>
                <a:cs typeface="Arial" panose="020B0604020202020204" pitchFamily="34" charset="0"/>
              </a:rPr>
              <a:t>GRIDLINES</a:t>
            </a:r>
            <a:endParaRPr lang="en-US"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the </a:t>
            </a:r>
            <a:r>
              <a:rPr lang="en-US" altLang="da-DK" sz="900" b="1" noProof="1">
                <a:solidFill>
                  <a:schemeClr val="tx1"/>
                </a:solidFill>
                <a:latin typeface="Arial" panose="020B0604020202020204" pitchFamily="34" charset="0"/>
                <a:cs typeface="Arial" panose="020B0604020202020204" pitchFamily="34" charset="0"/>
              </a:rPr>
              <a:t>View</a:t>
            </a:r>
            <a:r>
              <a:rPr lang="en-US" altLang="da-DK" sz="900" b="0" noProof="1">
                <a:solidFill>
                  <a:schemeClr val="tx1"/>
                </a:solidFill>
                <a:latin typeface="Arial" panose="020B0604020202020204" pitchFamily="34" charset="0"/>
                <a:cs typeface="Arial" panose="020B0604020202020204" pitchFamily="34" charset="0"/>
              </a:rPr>
              <a:t> tab and set tick mark next to </a:t>
            </a:r>
            <a:r>
              <a:rPr lang="en-US" altLang="da-DK" sz="900" b="1" noProof="1">
                <a:solidFill>
                  <a:schemeClr val="tx1"/>
                </a:solidFill>
                <a:latin typeface="Arial" panose="020B0604020202020204" pitchFamily="34" charset="0"/>
                <a:cs typeface="Arial" panose="020B0604020202020204" pitchFamily="34" charset="0"/>
              </a:rPr>
              <a:t>Guides</a:t>
            </a: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Alt + F9 </a:t>
            </a:r>
            <a:r>
              <a:rPr lang="en-US" altLang="da-DK" sz="900" b="0" noProof="1">
                <a:solidFill>
                  <a:schemeClr val="tx1"/>
                </a:solidFill>
                <a:latin typeface="Arial" panose="020B0604020202020204" pitchFamily="34" charset="0"/>
                <a:cs typeface="Arial" panose="020B0604020202020204" pitchFamily="34" charset="0"/>
              </a:rPr>
              <a:t>for quick view of guides</a:t>
            </a:r>
          </a:p>
          <a:p>
            <a:pPr eaLnBrk="1" hangingPunct="1">
              <a:spcAft>
                <a:spcPts val="600"/>
              </a:spcAft>
              <a:defRPr/>
            </a:pPr>
            <a:endParaRPr lang="en-US"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Arial" panose="020B0604020202020204" pitchFamily="34" charset="0"/>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en-US" altLang="da-DK" sz="900" b="1" noProof="1">
                <a:solidFill>
                  <a:schemeClr val="tx1"/>
                </a:solidFill>
                <a:latin typeface="Arial" panose="020B0604020202020204" pitchFamily="34" charset="0"/>
                <a:cs typeface="Arial" panose="020B0604020202020204" pitchFamily="34" charset="0"/>
              </a:rPr>
              <a:t>Slides</a:t>
            </a:r>
            <a:r>
              <a:rPr lang="en-US" altLang="da-DK" sz="900" b="0" noProof="1">
                <a:solidFill>
                  <a:schemeClr val="tx1"/>
                </a:solidFill>
                <a:latin typeface="Arial" panose="020B0604020202020204" pitchFamily="34" charset="0"/>
                <a:cs typeface="Arial" panose="020B0604020202020204" pitchFamily="34" charset="0"/>
              </a:rPr>
              <a:t> and </a:t>
            </a:r>
            <a:r>
              <a:rPr lang="en-US" altLang="da-DK" sz="900" b="1" noProof="1">
                <a:solidFill>
                  <a:schemeClr val="tx1"/>
                </a:solidFill>
                <a:latin typeface="Arial" panose="020B0604020202020204" pitchFamily="34" charset="0"/>
                <a:cs typeface="Arial" panose="020B0604020202020204" pitchFamily="34" charset="0"/>
              </a:rPr>
              <a:t>Slide elements </a:t>
            </a:r>
            <a:r>
              <a:rPr lang="en-US"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en-US"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US" sz="3200" b="0" noProof="1">
                <a:solidFill>
                  <a:schemeClr val="tx1"/>
                </a:solidFill>
                <a:latin typeface="Arial" panose="020B0604020202020204" pitchFamily="34" charset="0"/>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866052" y="5077014"/>
            <a:ext cx="475428" cy="176762"/>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a:solidFill>
                  <a:schemeClr val="bg1"/>
                </a:solidFill>
              </a:rPr>
              <a:t>If you see any </a:t>
            </a:r>
            <a:r>
              <a:rPr lang="en-US" sz="4400" b="1" i="1" noProof="0">
                <a:solidFill>
                  <a:schemeClr val="bg1"/>
                </a:solidFill>
              </a:rPr>
              <a:t>layouts after this </a:t>
            </a:r>
            <a:r>
              <a:rPr lang="en-US" sz="4400" b="0" i="0" noProof="0">
                <a:solidFill>
                  <a:schemeClr val="bg1"/>
                </a:solidFill>
              </a:rPr>
              <a:t>one</a:t>
            </a:r>
            <a:r>
              <a:rPr lang="en-US" sz="4400" b="1" i="1" noProof="0">
                <a:solidFill>
                  <a:schemeClr val="bg1"/>
                </a:solidFill>
              </a:rPr>
              <a:t>,</a:t>
            </a:r>
            <a:br>
              <a:rPr lang="en-US" sz="4400" b="0" i="0" noProof="0">
                <a:solidFill>
                  <a:schemeClr val="bg1"/>
                </a:solidFill>
              </a:rPr>
            </a:br>
            <a:r>
              <a:rPr lang="en-US" sz="4400" b="0" noProof="0">
                <a:solidFill>
                  <a:schemeClr val="bg1"/>
                </a:solidFill>
              </a:rPr>
              <a:t>do not use them. These layouts </a:t>
            </a:r>
            <a:r>
              <a:rPr lang="en-US" sz="4400" b="1" i="1" u="none" noProof="0">
                <a:solidFill>
                  <a:schemeClr val="bg1"/>
                </a:solidFill>
              </a:rPr>
              <a:t>are not </a:t>
            </a:r>
            <a:r>
              <a:rPr lang="en-US" sz="4400" b="0" noProof="0">
                <a:solidFill>
                  <a:schemeClr val="bg1"/>
                </a:solidFill>
              </a:rPr>
              <a:t>part of our corporate template.</a:t>
            </a:r>
            <a:br>
              <a:rPr lang="en-US" sz="2800" b="0" noProof="0">
                <a:solidFill>
                  <a:schemeClr val="bg1"/>
                </a:solidFill>
              </a:rPr>
            </a:br>
            <a:br>
              <a:rPr lang="en-US" sz="2800" b="0" noProof="0">
                <a:solidFill>
                  <a:schemeClr val="bg1"/>
                </a:solidFill>
              </a:rPr>
            </a:br>
            <a:endParaRPr lang="en-US"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US" sz="13800" b="1" i="1" noProof="0">
                <a:solidFill>
                  <a:schemeClr val="bg1"/>
                </a:solidFill>
              </a:rPr>
              <a:t>Do not use </a:t>
            </a:r>
            <a:endParaRPr lang="en-US"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Also notice: Layouts after this might contain potential confidential information.</a:t>
            </a:r>
            <a:br>
              <a:rPr lang="en-US" sz="1800" b="0" noProof="0">
                <a:solidFill>
                  <a:schemeClr val="bg1"/>
                </a:solidFill>
              </a:rPr>
            </a:br>
            <a:endParaRPr lang="en-US" sz="1800" b="0" noProof="0">
              <a:solidFill>
                <a:schemeClr val="bg1"/>
              </a:solidFill>
            </a:endParaRPr>
          </a:p>
        </p:txBody>
      </p:sp>
    </p:spTree>
    <p:extLst>
      <p:ext uri="{BB962C8B-B14F-4D97-AF65-F5344CB8AC3E}">
        <p14:creationId xmlns:p14="http://schemas.microsoft.com/office/powerpoint/2010/main" val="1653146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19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a:xfrm>
            <a:off x="6202799" y="1062000"/>
            <a:ext cx="5338800" cy="835200"/>
          </a:xfrm>
        </p:spPr>
        <p:txBody>
          <a:bodyPr/>
          <a:lstStyle>
            <a:lvl1pPr>
              <a:defRPr/>
            </a:lvl1pPr>
          </a:lstStyle>
          <a:p>
            <a:r>
              <a:rPr lang="en-US" noProof="0"/>
              <a:t>Click to add title</a:t>
            </a:r>
            <a:endParaRPr lang="en-US"/>
          </a:p>
        </p:txBody>
      </p:sp>
      <p:sp>
        <p:nvSpPr>
          <p:cNvPr id="3" name="Content Placeholder 2"/>
          <p:cNvSpPr>
            <a:spLocks noGrp="1"/>
          </p:cNvSpPr>
          <p:nvPr>
            <p:ph idx="1" hasCustomPrompt="1"/>
          </p:nvPr>
        </p:nvSpPr>
        <p:spPr>
          <a:xfrm>
            <a:off x="6202800" y="2044800"/>
            <a:ext cx="5338800" cy="4161600"/>
          </a:xfrm>
        </p:spPr>
        <p:txBody>
          <a:bodyPr/>
          <a:lstStyle>
            <a:lvl1pPr>
              <a:defRPr/>
            </a:lvl1pPr>
          </a:lstStyle>
          <a:p>
            <a:pPr lvl="0"/>
            <a:r>
              <a:rPr lang="en-US" noProof="0"/>
              <a:t>Click to add text</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US"/>
              <a:t>Click to add text</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323681"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927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a:xfrm>
            <a:off x="647999" y="1062000"/>
            <a:ext cx="6264000" cy="835200"/>
          </a:xfrm>
        </p:spPr>
        <p:txBody>
          <a:bodyPr/>
          <a:lstStyle>
            <a:lvl1pPr>
              <a:defRPr/>
            </a:lvl1pPr>
          </a:lstStyle>
          <a:p>
            <a:r>
              <a:rPr lang="en-US" noProof="0"/>
              <a:t>Click to add title</a:t>
            </a:r>
            <a:endParaRPr lang="en-US"/>
          </a:p>
        </p:txBody>
      </p:sp>
      <p:sp>
        <p:nvSpPr>
          <p:cNvPr id="3" name="Content Placeholder 2"/>
          <p:cNvSpPr>
            <a:spLocks noGrp="1"/>
          </p:cNvSpPr>
          <p:nvPr>
            <p:ph idx="1" hasCustomPrompt="1"/>
          </p:nvPr>
        </p:nvSpPr>
        <p:spPr>
          <a:xfrm>
            <a:off x="648000" y="2044800"/>
            <a:ext cx="6264000" cy="4161600"/>
          </a:xfrm>
        </p:spPr>
        <p:txBody>
          <a:bodyPr/>
          <a:lstStyle>
            <a:lvl1pPr>
              <a:defRPr/>
            </a:lvl1pPr>
          </a:lstStyle>
          <a:p>
            <a:pPr lvl="0"/>
            <a:r>
              <a:rPr lang="en-US" noProof="0"/>
              <a:t>Click to add text</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12" name="Text Placeholder 9">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417199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US" noProof="0"/>
              <a:t>Click to add agenda</a:t>
            </a:r>
          </a:p>
        </p:txBody>
      </p:sp>
      <p:sp>
        <p:nvSpPr>
          <p:cNvPr id="7" name="Text Placeholder 2"/>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 tab for highlight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US" smtClean="0"/>
              <a:pPr/>
              <a:t>‹#›</a:t>
            </a:fld>
            <a:endParaRPr lang="en-US"/>
          </a:p>
        </p:txBody>
      </p:sp>
      <p:cxnSp>
        <p:nvCxnSpPr>
          <p:cNvPr id="11" name="Straight Connector 10">
            <a:extLst>
              <a:ext uri="{FF2B5EF4-FFF2-40B4-BE49-F238E27FC236}">
                <a16:creationId xmlns:a16="http://schemas.microsoft.com/office/drawing/2014/main" id="{AC7D7785-96CC-47E3-8CF0-07D5B0BA3213}"/>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D74C48E-B4DC-4123-9080-7447D0DF6F2F}"/>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5" name="Text Placeholder 2">
            <a:extLst>
              <a:ext uri="{FF2B5EF4-FFF2-40B4-BE49-F238E27FC236}">
                <a16:creationId xmlns:a16="http://schemas.microsoft.com/office/drawing/2014/main" id="{E46CEDC0-4D88-45E3-9034-F610F62D97C6}"/>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6" name="Text Placeholder 12">
            <a:extLst>
              <a:ext uri="{FF2B5EF4-FFF2-40B4-BE49-F238E27FC236}">
                <a16:creationId xmlns:a16="http://schemas.microsoft.com/office/drawing/2014/main" id="{075E54A4-FF11-43D5-9581-8069076ADC8A}"/>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7" name="Text Placeholder 2">
            <a:extLst>
              <a:ext uri="{FF2B5EF4-FFF2-40B4-BE49-F238E27FC236}">
                <a16:creationId xmlns:a16="http://schemas.microsoft.com/office/drawing/2014/main" id="{01518630-9442-4697-9BA4-C5BFECF38A6A}"/>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8" name="Text Placeholder 12">
            <a:extLst>
              <a:ext uri="{FF2B5EF4-FFF2-40B4-BE49-F238E27FC236}">
                <a16:creationId xmlns:a16="http://schemas.microsoft.com/office/drawing/2014/main" id="{2CF1A276-14F4-462C-AA25-54417D7095CA}"/>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9" name="Text Placeholder 2">
            <a:extLst>
              <a:ext uri="{FF2B5EF4-FFF2-40B4-BE49-F238E27FC236}">
                <a16:creationId xmlns:a16="http://schemas.microsoft.com/office/drawing/2014/main" id="{7FB73550-636A-48B4-A9D5-ADB23B7A5485}"/>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20" name="Text Placeholder 12">
            <a:extLst>
              <a:ext uri="{FF2B5EF4-FFF2-40B4-BE49-F238E27FC236}">
                <a16:creationId xmlns:a16="http://schemas.microsoft.com/office/drawing/2014/main" id="{5769EF46-1E2C-44E0-A767-61CE9BAA51CD}"/>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1" name="Text Placeholder 2">
            <a:extLst>
              <a:ext uri="{FF2B5EF4-FFF2-40B4-BE49-F238E27FC236}">
                <a16:creationId xmlns:a16="http://schemas.microsoft.com/office/drawing/2014/main" id="{BE401D47-D8D5-454A-BAF7-1F29C2BB2FFF}"/>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22" name="Text Placeholder 12">
            <a:extLst>
              <a:ext uri="{FF2B5EF4-FFF2-40B4-BE49-F238E27FC236}">
                <a16:creationId xmlns:a16="http://schemas.microsoft.com/office/drawing/2014/main" id="{FEBA7DB9-CE42-4E83-B145-066E18A1FEE0}"/>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5" name="Text Placeholder 2">
            <a:extLst>
              <a:ext uri="{FF2B5EF4-FFF2-40B4-BE49-F238E27FC236}">
                <a16:creationId xmlns:a16="http://schemas.microsoft.com/office/drawing/2014/main" id="{49124B6D-459B-4905-8D29-DC0DEAC6FF6F}"/>
              </a:ext>
            </a:extLst>
          </p:cNvPr>
          <p:cNvSpPr>
            <a:spLocks noGrp="1"/>
          </p:cNvSpPr>
          <p:nvPr>
            <p:ph type="body" sz="quarter" idx="28" hasCustomPrompt="1"/>
          </p:nvPr>
        </p:nvSpPr>
        <p:spPr>
          <a:xfrm>
            <a:off x="712946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 tab for highlight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26" name="Text Placeholder 12">
            <a:extLst>
              <a:ext uri="{FF2B5EF4-FFF2-40B4-BE49-F238E27FC236}">
                <a16:creationId xmlns:a16="http://schemas.microsoft.com/office/drawing/2014/main" id="{12AE8A63-241E-421D-9B89-8DE0F91504B7}"/>
              </a:ext>
            </a:extLst>
          </p:cNvPr>
          <p:cNvSpPr>
            <a:spLocks noGrp="1"/>
          </p:cNvSpPr>
          <p:nvPr>
            <p:ph type="body" sz="quarter" idx="29" hasCustomPrompt="1"/>
          </p:nvPr>
        </p:nvSpPr>
        <p:spPr>
          <a:xfrm>
            <a:off x="620395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7" name="Text Placeholder 2">
            <a:extLst>
              <a:ext uri="{FF2B5EF4-FFF2-40B4-BE49-F238E27FC236}">
                <a16:creationId xmlns:a16="http://schemas.microsoft.com/office/drawing/2014/main" id="{A6671283-C6CD-42E4-9A77-222C040A5CF4}"/>
              </a:ext>
            </a:extLst>
          </p:cNvPr>
          <p:cNvSpPr>
            <a:spLocks noGrp="1"/>
          </p:cNvSpPr>
          <p:nvPr>
            <p:ph type="body" sz="quarter" idx="30" hasCustomPrompt="1"/>
          </p:nvPr>
        </p:nvSpPr>
        <p:spPr>
          <a:xfrm>
            <a:off x="712946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28" name="Text Placeholder 12">
            <a:extLst>
              <a:ext uri="{FF2B5EF4-FFF2-40B4-BE49-F238E27FC236}">
                <a16:creationId xmlns:a16="http://schemas.microsoft.com/office/drawing/2014/main" id="{C604B6B2-DC97-4406-A4C5-D62DFB7EDA66}"/>
              </a:ext>
            </a:extLst>
          </p:cNvPr>
          <p:cNvSpPr>
            <a:spLocks noGrp="1"/>
          </p:cNvSpPr>
          <p:nvPr>
            <p:ph type="body" sz="quarter" idx="31" hasCustomPrompt="1"/>
          </p:nvPr>
        </p:nvSpPr>
        <p:spPr>
          <a:xfrm>
            <a:off x="620395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9" name="Text Placeholder 2">
            <a:extLst>
              <a:ext uri="{FF2B5EF4-FFF2-40B4-BE49-F238E27FC236}">
                <a16:creationId xmlns:a16="http://schemas.microsoft.com/office/drawing/2014/main" id="{D9B6183A-42E2-405F-8B6D-C0EEE12B7904}"/>
              </a:ext>
            </a:extLst>
          </p:cNvPr>
          <p:cNvSpPr>
            <a:spLocks noGrp="1"/>
          </p:cNvSpPr>
          <p:nvPr>
            <p:ph type="body" sz="quarter" idx="32" hasCustomPrompt="1"/>
          </p:nvPr>
        </p:nvSpPr>
        <p:spPr>
          <a:xfrm>
            <a:off x="712946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30" name="Text Placeholder 12">
            <a:extLst>
              <a:ext uri="{FF2B5EF4-FFF2-40B4-BE49-F238E27FC236}">
                <a16:creationId xmlns:a16="http://schemas.microsoft.com/office/drawing/2014/main" id="{9419D887-AA37-4FC3-8E5C-EDC77BB368A4}"/>
              </a:ext>
            </a:extLst>
          </p:cNvPr>
          <p:cNvSpPr>
            <a:spLocks noGrp="1"/>
          </p:cNvSpPr>
          <p:nvPr>
            <p:ph type="body" sz="quarter" idx="33" hasCustomPrompt="1"/>
          </p:nvPr>
        </p:nvSpPr>
        <p:spPr>
          <a:xfrm>
            <a:off x="620395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31" name="Text Placeholder 2">
            <a:extLst>
              <a:ext uri="{FF2B5EF4-FFF2-40B4-BE49-F238E27FC236}">
                <a16:creationId xmlns:a16="http://schemas.microsoft.com/office/drawing/2014/main" id="{27A56A82-2518-42AA-A1F2-512CC9DE1461}"/>
              </a:ext>
            </a:extLst>
          </p:cNvPr>
          <p:cNvSpPr>
            <a:spLocks noGrp="1"/>
          </p:cNvSpPr>
          <p:nvPr>
            <p:ph type="body" sz="quarter" idx="34" hasCustomPrompt="1"/>
          </p:nvPr>
        </p:nvSpPr>
        <p:spPr>
          <a:xfrm>
            <a:off x="712946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32" name="Text Placeholder 12">
            <a:extLst>
              <a:ext uri="{FF2B5EF4-FFF2-40B4-BE49-F238E27FC236}">
                <a16:creationId xmlns:a16="http://schemas.microsoft.com/office/drawing/2014/main" id="{3293AE8D-9A1F-4F2E-91B1-232114EC244F}"/>
              </a:ext>
            </a:extLst>
          </p:cNvPr>
          <p:cNvSpPr>
            <a:spLocks noGrp="1"/>
          </p:cNvSpPr>
          <p:nvPr>
            <p:ph type="body" sz="quarter" idx="35" hasCustomPrompt="1"/>
          </p:nvPr>
        </p:nvSpPr>
        <p:spPr>
          <a:xfrm>
            <a:off x="620395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33" name="Text Placeholder 2">
            <a:extLst>
              <a:ext uri="{FF2B5EF4-FFF2-40B4-BE49-F238E27FC236}">
                <a16:creationId xmlns:a16="http://schemas.microsoft.com/office/drawing/2014/main" id="{E85E05E2-C433-4ACA-80A5-E229C490745D}"/>
              </a:ext>
            </a:extLst>
          </p:cNvPr>
          <p:cNvSpPr>
            <a:spLocks noGrp="1"/>
          </p:cNvSpPr>
          <p:nvPr>
            <p:ph type="body" sz="quarter" idx="36" hasCustomPrompt="1"/>
          </p:nvPr>
        </p:nvSpPr>
        <p:spPr>
          <a:xfrm>
            <a:off x="712946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34" name="Text Placeholder 12">
            <a:extLst>
              <a:ext uri="{FF2B5EF4-FFF2-40B4-BE49-F238E27FC236}">
                <a16:creationId xmlns:a16="http://schemas.microsoft.com/office/drawing/2014/main" id="{EADB9040-661A-4798-9359-941E26C0BEB7}"/>
              </a:ext>
            </a:extLst>
          </p:cNvPr>
          <p:cNvSpPr>
            <a:spLocks noGrp="1"/>
          </p:cNvSpPr>
          <p:nvPr>
            <p:ph type="body" sz="quarter" idx="37" hasCustomPrompt="1"/>
          </p:nvPr>
        </p:nvSpPr>
        <p:spPr>
          <a:xfrm>
            <a:off x="620395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Tree>
    <p:extLst>
      <p:ext uri="{BB962C8B-B14F-4D97-AF65-F5344CB8AC3E}">
        <p14:creationId xmlns:p14="http://schemas.microsoft.com/office/powerpoint/2010/main" val="2198317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p:txBody>
          <a:bodyPr/>
          <a:lstStyle>
            <a:lvl1pPr>
              <a:defRPr/>
            </a:lvl1pPr>
          </a:lstStyle>
          <a:p>
            <a:r>
              <a:rPr lang="en-US" noProof="0"/>
              <a:t>Click to add title</a:t>
            </a:r>
            <a:endParaRPr lang="en-US"/>
          </a:p>
        </p:txBody>
      </p:sp>
      <p:sp>
        <p:nvSpPr>
          <p:cNvPr id="3" name="Content Placeholder 2"/>
          <p:cNvSpPr>
            <a:spLocks noGrp="1"/>
          </p:cNvSpPr>
          <p:nvPr>
            <p:ph idx="1" hasCustomPrompt="1"/>
          </p:nvPr>
        </p:nvSpPr>
        <p:spPr/>
        <p:txBody>
          <a:bodyPr/>
          <a:lstStyle>
            <a:lvl1pPr>
              <a:defRPr/>
            </a:lvl1pPr>
          </a:lstStyle>
          <a:p>
            <a:pPr lvl="0"/>
            <a:r>
              <a:rPr lang="en-US" noProof="0"/>
              <a:t>Click to add text</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731011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chemeClr val="bg1"/>
        </a:solidFill>
        <a:effectLst/>
      </p:bgPr>
    </p:bg>
    <p:spTree>
      <p:nvGrpSpPr>
        <p:cNvPr id="1" name=""/>
        <p:cNvGrpSpPr/>
        <p:nvPr/>
      </p:nvGrpSpPr>
      <p:grpSpPr>
        <a:xfrm>
          <a:off x="0" y="0"/>
          <a:ext cx="0" cy="0"/>
          <a:chOff x="0" y="0"/>
          <a:chExt cx="0" cy="0"/>
        </a:xfrm>
      </p:grpSpPr>
      <p:sp>
        <p:nvSpPr>
          <p:cNvPr id="42" name="Picture Placeholder 41" descr="{&quot;templafy&quot;:{&quot;id&quot;:&quot;066bf8ab-c185-469f-8c8a-e730d4c43192&quot;}}">
            <a:extLst>
              <a:ext uri="{FF2B5EF4-FFF2-40B4-BE49-F238E27FC236}">
                <a16:creationId xmlns:a16="http://schemas.microsoft.com/office/drawing/2014/main" id="{04E91EB5-5D89-4D35-A466-03BCDF9879F5}"/>
              </a:ext>
            </a:extLst>
          </p:cNvPr>
          <p:cNvSpPr>
            <a:spLocks noGrp="1"/>
          </p:cNvSpPr>
          <p:nvPr>
            <p:ph type="pic" sz="quarter" idx="13" hasCustomPrompt="1"/>
          </p:nvPr>
        </p:nvSpPr>
        <p:spPr>
          <a:xfrm>
            <a:off x="0" y="0"/>
            <a:ext cx="12192001" cy="6858000"/>
          </a:xfrm>
          <a:custGeom>
            <a:avLst/>
            <a:gdLst>
              <a:gd name="connsiteX0" fmla="*/ 315784 w 12191999"/>
              <a:gd name="connsiteY0" fmla="*/ 5769768 h 6858000"/>
              <a:gd name="connsiteX1" fmla="*/ 315784 w 12191999"/>
              <a:gd name="connsiteY1" fmla="*/ 6543768 h 6858000"/>
              <a:gd name="connsiteX2" fmla="*/ 320399 w 12191999"/>
              <a:gd name="connsiteY2" fmla="*/ 6543768 h 6858000"/>
              <a:gd name="connsiteX3" fmla="*/ 320399 w 12191999"/>
              <a:gd name="connsiteY3" fmla="*/ 6544699 h 6858000"/>
              <a:gd name="connsiteX4" fmla="*/ 608399 w 12191999"/>
              <a:gd name="connsiteY4" fmla="*/ 6544699 h 6858000"/>
              <a:gd name="connsiteX5" fmla="*/ 608399 w 12191999"/>
              <a:gd name="connsiteY5" fmla="*/ 6530299 h 6858000"/>
              <a:gd name="connsiteX6" fmla="*/ 330184 w 12191999"/>
              <a:gd name="connsiteY6" fmla="*/ 6530299 h 6858000"/>
              <a:gd name="connsiteX7" fmla="*/ 330184 w 12191999"/>
              <a:gd name="connsiteY7" fmla="*/ 5769768 h 6858000"/>
              <a:gd name="connsiteX8" fmla="*/ 10692774 w 12191999"/>
              <a:gd name="connsiteY8" fmla="*/ 311072 h 6858000"/>
              <a:gd name="connsiteX9" fmla="*/ 10617198 w 12191999"/>
              <a:gd name="connsiteY9" fmla="*/ 386648 h 6858000"/>
              <a:gd name="connsiteX10" fmla="*/ 10617198 w 12191999"/>
              <a:gd name="connsiteY10" fmla="*/ 960380 h 6858000"/>
              <a:gd name="connsiteX11" fmla="*/ 10692774 w 12191999"/>
              <a:gd name="connsiteY11" fmla="*/ 1035956 h 6858000"/>
              <a:gd name="connsiteX12" fmla="*/ 11813404 w 12191999"/>
              <a:gd name="connsiteY12" fmla="*/ 1035956 h 6858000"/>
              <a:gd name="connsiteX13" fmla="*/ 11888980 w 12191999"/>
              <a:gd name="connsiteY13" fmla="*/ 960380 h 6858000"/>
              <a:gd name="connsiteX14" fmla="*/ 11888980 w 12191999"/>
              <a:gd name="connsiteY14" fmla="*/ 386648 h 6858000"/>
              <a:gd name="connsiteX15" fmla="*/ 11813404 w 12191999"/>
              <a:gd name="connsiteY15" fmla="*/ 311072 h 6858000"/>
              <a:gd name="connsiteX16" fmla="*/ 0 w 12191999"/>
              <a:gd name="connsiteY16" fmla="*/ 0 h 6858000"/>
              <a:gd name="connsiteX17" fmla="*/ 312254 w 12191999"/>
              <a:gd name="connsiteY17" fmla="*/ 0 h 6858000"/>
              <a:gd name="connsiteX18" fmla="*/ 312254 w 12191999"/>
              <a:gd name="connsiteY18" fmla="*/ 1116000 h 6858000"/>
              <a:gd name="connsiteX19" fmla="*/ 328129 w 12191999"/>
              <a:gd name="connsiteY19" fmla="*/ 1116000 h 6858000"/>
              <a:gd name="connsiteX20" fmla="*/ 328129 w 12191999"/>
              <a:gd name="connsiteY20" fmla="*/ 0 h 6858000"/>
              <a:gd name="connsiteX21" fmla="*/ 12191999 w 12191999"/>
              <a:gd name="connsiteY21" fmla="*/ 0 h 6858000"/>
              <a:gd name="connsiteX22" fmla="*/ 12191999 w 12191999"/>
              <a:gd name="connsiteY22" fmla="*/ 6531379 h 6858000"/>
              <a:gd name="connsiteX23" fmla="*/ 2482800 w 12191999"/>
              <a:gd name="connsiteY23" fmla="*/ 6531379 h 6858000"/>
              <a:gd name="connsiteX24" fmla="*/ 2482800 w 12191999"/>
              <a:gd name="connsiteY24" fmla="*/ 6545779 h 6858000"/>
              <a:gd name="connsiteX25" fmla="*/ 12191999 w 12191999"/>
              <a:gd name="connsiteY25" fmla="*/ 6545779 h 6858000"/>
              <a:gd name="connsiteX26" fmla="*/ 12191999 w 12191999"/>
              <a:gd name="connsiteY26" fmla="*/ 6858000 h 6858000"/>
              <a:gd name="connsiteX27" fmla="*/ 0 w 12191999"/>
              <a:gd name="connsiteY27" fmla="*/ 6858000 h 6858000"/>
              <a:gd name="connsiteX28" fmla="*/ 0 w 12191999"/>
              <a:gd name="connsiteY28" fmla="*/ 5558975 h 6858000"/>
              <a:gd name="connsiteX29" fmla="*/ 5780477 w 12191999"/>
              <a:gd name="connsiteY29" fmla="*/ 5558975 h 6858000"/>
              <a:gd name="connsiteX30" fmla="*/ 5780477 w 12191999"/>
              <a:gd name="connsiteY30" fmla="*/ 5342400 h 6858000"/>
              <a:gd name="connsiteX31" fmla="*/ 5986803 w 12191999"/>
              <a:gd name="connsiteY31" fmla="*/ 5342400 h 6858000"/>
              <a:gd name="connsiteX32" fmla="*/ 5986803 w 12191999"/>
              <a:gd name="connsiteY32" fmla="*/ 1317600 h 6858000"/>
              <a:gd name="connsiteX33" fmla="*/ 0 w 12191999"/>
              <a:gd name="connsiteY33" fmla="*/ 1317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1999" h="6858000">
                <a:moveTo>
                  <a:pt x="315784" y="5769768"/>
                </a:moveTo>
                <a:lnTo>
                  <a:pt x="315784" y="6543768"/>
                </a:lnTo>
                <a:lnTo>
                  <a:pt x="320399" y="6543768"/>
                </a:lnTo>
                <a:lnTo>
                  <a:pt x="320399" y="6544699"/>
                </a:lnTo>
                <a:lnTo>
                  <a:pt x="608399" y="6544699"/>
                </a:lnTo>
                <a:lnTo>
                  <a:pt x="608399" y="6530299"/>
                </a:lnTo>
                <a:lnTo>
                  <a:pt x="330184" y="6530299"/>
                </a:lnTo>
                <a:lnTo>
                  <a:pt x="330184" y="5769768"/>
                </a:lnTo>
                <a:close/>
                <a:moveTo>
                  <a:pt x="10692774" y="311072"/>
                </a:moveTo>
                <a:cubicBezTo>
                  <a:pt x="10651035" y="311072"/>
                  <a:pt x="10617198" y="344909"/>
                  <a:pt x="10617198" y="386648"/>
                </a:cubicBezTo>
                <a:lnTo>
                  <a:pt x="10617198" y="960380"/>
                </a:lnTo>
                <a:cubicBezTo>
                  <a:pt x="10617198" y="1002119"/>
                  <a:pt x="10651035" y="1035956"/>
                  <a:pt x="10692774" y="1035956"/>
                </a:cubicBezTo>
                <a:lnTo>
                  <a:pt x="11813404" y="1035956"/>
                </a:lnTo>
                <a:cubicBezTo>
                  <a:pt x="11855143" y="1035956"/>
                  <a:pt x="11888980" y="1002119"/>
                  <a:pt x="11888980" y="960380"/>
                </a:cubicBezTo>
                <a:lnTo>
                  <a:pt x="11888980" y="386648"/>
                </a:lnTo>
                <a:cubicBezTo>
                  <a:pt x="11888980" y="344909"/>
                  <a:pt x="11855143" y="311072"/>
                  <a:pt x="11813404" y="311072"/>
                </a:cubicBezTo>
                <a:close/>
                <a:moveTo>
                  <a:pt x="0" y="0"/>
                </a:moveTo>
                <a:lnTo>
                  <a:pt x="312254" y="0"/>
                </a:lnTo>
                <a:lnTo>
                  <a:pt x="312254" y="1116000"/>
                </a:lnTo>
                <a:lnTo>
                  <a:pt x="328129" y="1116000"/>
                </a:lnTo>
                <a:lnTo>
                  <a:pt x="328129" y="0"/>
                </a:lnTo>
                <a:lnTo>
                  <a:pt x="12191999" y="0"/>
                </a:lnTo>
                <a:lnTo>
                  <a:pt x="12191999" y="6531379"/>
                </a:lnTo>
                <a:lnTo>
                  <a:pt x="2482800" y="6531379"/>
                </a:lnTo>
                <a:lnTo>
                  <a:pt x="2482800" y="6545779"/>
                </a:lnTo>
                <a:lnTo>
                  <a:pt x="12191999" y="6545779"/>
                </a:lnTo>
                <a:lnTo>
                  <a:pt x="12191999" y="6858000"/>
                </a:lnTo>
                <a:lnTo>
                  <a:pt x="0" y="6858000"/>
                </a:lnTo>
                <a:lnTo>
                  <a:pt x="0" y="5558975"/>
                </a:lnTo>
                <a:lnTo>
                  <a:pt x="5780477" y="5558975"/>
                </a:lnTo>
                <a:lnTo>
                  <a:pt x="5780477" y="5342400"/>
                </a:lnTo>
                <a:lnTo>
                  <a:pt x="5986803" y="5342400"/>
                </a:lnTo>
                <a:lnTo>
                  <a:pt x="5986803" y="1317600"/>
                </a:lnTo>
                <a:lnTo>
                  <a:pt x="0" y="1317600"/>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9" name="Freeform: Shape 18">
            <a:extLst>
              <a:ext uri="{FF2B5EF4-FFF2-40B4-BE49-F238E27FC236}">
                <a16:creationId xmlns:a16="http://schemas.microsoft.com/office/drawing/2014/main" id="{BE1CF834-FC02-444D-BE8A-776D0DB5691C}"/>
              </a:ext>
            </a:extLst>
          </p:cNvPr>
          <p:cNvSpPr/>
          <p:nvPr userDrawn="1"/>
        </p:nvSpPr>
        <p:spPr>
          <a:xfrm>
            <a:off x="6350" y="1321723"/>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6" name="Title 5" descr="{&quot;templafy&quot;:{&quot;id&quot;:&quot;17a9412b-8470-4273-b57c-37c8edf11161&quot;}}">
            <a:extLst>
              <a:ext uri="{FF2B5EF4-FFF2-40B4-BE49-F238E27FC236}">
                <a16:creationId xmlns:a16="http://schemas.microsoft.com/office/drawing/2014/main" id="{9FEB1896-3371-4CA2-9C53-E43D84A65203}"/>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a:t>Click to add title</a:t>
            </a:r>
          </a:p>
        </p:txBody>
      </p:sp>
      <p:sp>
        <p:nvSpPr>
          <p:cNvPr id="29" name="Text Placeholder 28">
            <a:extLst>
              <a:ext uri="{FF2B5EF4-FFF2-40B4-BE49-F238E27FC236}">
                <a16:creationId xmlns:a16="http://schemas.microsoft.com/office/drawing/2014/main" id="{5E402472-E597-495E-BF52-A5E9621E0CFA}"/>
              </a:ext>
            </a:extLst>
          </p:cNvPr>
          <p:cNvSpPr>
            <a:spLocks noGrp="1"/>
          </p:cNvSpPr>
          <p:nvPr>
            <p:ph type="body" sz="quarter" idx="14"/>
          </p:nvPr>
        </p:nvSpPr>
        <p:spPr>
          <a:xfrm>
            <a:off x="614691" y="6370549"/>
            <a:ext cx="1844833" cy="36155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sp>
        <p:nvSpPr>
          <p:cNvPr id="11" name="date" descr="{&quot;templafy&quot;:{&quot;binding&quot;:&quot;Form.Date&quot;,&quot;format&quot;:&quot;{{DateFormats.GeneralDate}}&quot;,&quot;type&quot;:&quot;date&quot;}}" title="Form.Date">
            <a:extLst>
              <a:ext uri="{FF2B5EF4-FFF2-40B4-BE49-F238E27FC236}">
                <a16:creationId xmlns:a16="http://schemas.microsoft.com/office/drawing/2014/main" id="{D3E86DBF-1CBA-412E-9F16-C01F32DF081A}"/>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US" sz="1600" b="1">
              <a:solidFill>
                <a:schemeClr val="tx2"/>
              </a:solidFill>
              <a:latin typeface="+mn-lt"/>
            </a:endParaRPr>
          </a:p>
        </p:txBody>
      </p:sp>
      <p:sp>
        <p:nvSpPr>
          <p:cNvPr id="4" name="Text Placeholder 3" descr="{&quot;templafy&quot;:{&quot;id&quot;:&quot;7cd9964d-148a-4031-ac77-639b75d7dec8&quot;}}">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US"/>
              <a:t>Presented by:</a:t>
            </a:r>
          </a:p>
        </p:txBody>
      </p:sp>
      <p:sp>
        <p:nvSpPr>
          <p:cNvPr id="16" name="Text Placeholder 3" descr="{&quot;templafy&quot;:{&quot;id&quot;:&quot;8753942e-871c-47bd-b755-2dc346e784ef&quot;}}">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US"/>
              <a:t>Presented to:</a:t>
            </a:r>
          </a:p>
        </p:txBody>
      </p:sp>
      <p:sp>
        <p:nvSpPr>
          <p:cNvPr id="17" name="Text Placeholder 4" descr="{&quot;templafy&quot;:{&quot;id&quot;:&quot;508c0fb7-2a89-4195-b8ef-4cffe1dc3921&quot;}}">
            <a:extLst>
              <a:ext uri="{FF2B5EF4-FFF2-40B4-BE49-F238E27FC236}">
                <a16:creationId xmlns:a16="http://schemas.microsoft.com/office/drawing/2014/main" id="{A53AA8B7-7389-4FDE-A58A-B0AA817786C3}"/>
              </a:ext>
            </a:extLst>
          </p:cNvPr>
          <p:cNvSpPr>
            <a:spLocks noGrp="1"/>
          </p:cNvSpPr>
          <p:nvPr>
            <p:ph type="body" sz="quarter" idx="18" hasCustomPrompt="1"/>
          </p:nvPr>
        </p:nvSpPr>
        <p:spPr>
          <a:xfrm>
            <a:off x="647700" y="3266238"/>
            <a:ext cx="5108933" cy="514202"/>
          </a:xfrm>
        </p:spPr>
        <p:txBody>
          <a:bodyPr tIns="91440" anchor="t"/>
          <a:lstStyle>
            <a:lvl1pPr marL="0" indent="0">
              <a:buNone/>
              <a:defRPr sz="2800">
                <a:solidFill>
                  <a:schemeClr val="accent3"/>
                </a:solidFill>
                <a:latin typeface="+mn-lt"/>
              </a:defRPr>
            </a:lvl1pPr>
          </a:lstStyle>
          <a:p>
            <a:pPr lvl="0"/>
            <a:r>
              <a:rPr lang="en-US"/>
              <a:t>Click to add subtitle</a:t>
            </a:r>
          </a:p>
        </p:txBody>
      </p:sp>
    </p:spTree>
    <p:extLst>
      <p:ext uri="{BB962C8B-B14F-4D97-AF65-F5344CB8AC3E}">
        <p14:creationId xmlns:p14="http://schemas.microsoft.com/office/powerpoint/2010/main" val="860515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4" name="Picture Placeholder 23" descr="{&quot;templafy&quot;:{&quot;id&quot;:&quot;2cc78992-5a83-4a4d-b54d-4dd02ff8be55&quot;}}">
            <a:extLst>
              <a:ext uri="{FF2B5EF4-FFF2-40B4-BE49-F238E27FC236}">
                <a16:creationId xmlns:a16="http://schemas.microsoft.com/office/drawing/2014/main" id="{8E2D1B06-1447-4CFF-9AB2-DAE8C97B0E95}"/>
              </a:ext>
            </a:extLst>
          </p:cNvPr>
          <p:cNvSpPr>
            <a:spLocks noGrp="1"/>
          </p:cNvSpPr>
          <p:nvPr>
            <p:ph type="pic" sz="quarter" idx="13" hasCustomPrompt="1"/>
          </p:nvPr>
        </p:nvSpPr>
        <p:spPr>
          <a:xfrm>
            <a:off x="5986463" y="-1"/>
            <a:ext cx="6205538" cy="6858001"/>
          </a:xfrm>
          <a:custGeom>
            <a:avLst/>
            <a:gdLst>
              <a:gd name="connsiteX0" fmla="*/ 111916 w 6205538"/>
              <a:gd name="connsiteY0" fmla="*/ 6545780 h 6858001"/>
              <a:gd name="connsiteX1" fmla="*/ 6205538 w 6205538"/>
              <a:gd name="connsiteY1" fmla="*/ 6545780 h 6858001"/>
              <a:gd name="connsiteX2" fmla="*/ 6205538 w 6205538"/>
              <a:gd name="connsiteY2" fmla="*/ 6858001 h 6858001"/>
              <a:gd name="connsiteX3" fmla="*/ 2 w 6205538"/>
              <a:gd name="connsiteY3" fmla="*/ 6858001 h 6858001"/>
              <a:gd name="connsiteX4" fmla="*/ 2 w 6205538"/>
              <a:gd name="connsiteY4" fmla="*/ 6546192 h 6858001"/>
              <a:gd name="connsiteX5" fmla="*/ 111916 w 6205538"/>
              <a:gd name="connsiteY5" fmla="*/ 6546192 h 6858001"/>
              <a:gd name="connsiteX6" fmla="*/ 4706313 w 6205538"/>
              <a:gd name="connsiteY6" fmla="*/ 311073 h 6858001"/>
              <a:gd name="connsiteX7" fmla="*/ 4630737 w 6205538"/>
              <a:gd name="connsiteY7" fmla="*/ 386649 h 6858001"/>
              <a:gd name="connsiteX8" fmla="*/ 4630737 w 6205538"/>
              <a:gd name="connsiteY8" fmla="*/ 960381 h 6858001"/>
              <a:gd name="connsiteX9" fmla="*/ 4706313 w 6205538"/>
              <a:gd name="connsiteY9" fmla="*/ 1035957 h 6858001"/>
              <a:gd name="connsiteX10" fmla="*/ 5826943 w 6205538"/>
              <a:gd name="connsiteY10" fmla="*/ 1035957 h 6858001"/>
              <a:gd name="connsiteX11" fmla="*/ 5902519 w 6205538"/>
              <a:gd name="connsiteY11" fmla="*/ 960381 h 6858001"/>
              <a:gd name="connsiteX12" fmla="*/ 5902519 w 6205538"/>
              <a:gd name="connsiteY12" fmla="*/ 386649 h 6858001"/>
              <a:gd name="connsiteX13" fmla="*/ 5826943 w 6205538"/>
              <a:gd name="connsiteY13" fmla="*/ 311073 h 6858001"/>
              <a:gd name="connsiteX14" fmla="*/ 0 w 6205538"/>
              <a:gd name="connsiteY14" fmla="*/ 0 h 6858001"/>
              <a:gd name="connsiteX15" fmla="*/ 14287 w 6205538"/>
              <a:gd name="connsiteY15" fmla="*/ 0 h 6858001"/>
              <a:gd name="connsiteX16" fmla="*/ 14287 w 6205538"/>
              <a:gd name="connsiteY16" fmla="*/ 1 h 6858001"/>
              <a:gd name="connsiteX17" fmla="*/ 6205538 w 6205538"/>
              <a:gd name="connsiteY17" fmla="*/ 1 h 6858001"/>
              <a:gd name="connsiteX18" fmla="*/ 6205538 w 6205538"/>
              <a:gd name="connsiteY18" fmla="*/ 6531380 h 6858001"/>
              <a:gd name="connsiteX19" fmla="*/ 14287 w 6205538"/>
              <a:gd name="connsiteY19" fmla="*/ 6531380 h 6858001"/>
              <a:gd name="connsiteX20" fmla="*/ 14287 w 6205538"/>
              <a:gd name="connsiteY20" fmla="*/ 6531792 h 6858001"/>
              <a:gd name="connsiteX21" fmla="*/ 2 w 6205538"/>
              <a:gd name="connsiteY21" fmla="*/ 6531792 h 6858001"/>
              <a:gd name="connsiteX22" fmla="*/ 2 w 6205538"/>
              <a:gd name="connsiteY22" fmla="*/ 5563739 h 6858001"/>
              <a:gd name="connsiteX23" fmla="*/ 219076 w 6205538"/>
              <a:gd name="connsiteY23" fmla="*/ 5563739 h 6858001"/>
              <a:gd name="connsiteX24" fmla="*/ 219076 w 6205538"/>
              <a:gd name="connsiteY24" fmla="*/ 5558976 h 6858001"/>
              <a:gd name="connsiteX25" fmla="*/ 219076 w 6205538"/>
              <a:gd name="connsiteY25" fmla="*/ 4271223 h 6858001"/>
              <a:gd name="connsiteX26" fmla="*/ 219076 w 6205538"/>
              <a:gd name="connsiteY26" fmla="*/ 4266460 h 6858001"/>
              <a:gd name="connsiteX27" fmla="*/ 2 w 6205538"/>
              <a:gd name="connsiteY27" fmla="*/ 4266460 h 6858001"/>
              <a:gd name="connsiteX28" fmla="*/ 2 w 6205538"/>
              <a:gd name="connsiteY28" fmla="*/ 1 h 6858001"/>
              <a:gd name="connsiteX29" fmla="*/ 0 w 6205538"/>
              <a:gd name="connsiteY2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5538" h="6858001">
                <a:moveTo>
                  <a:pt x="111916" y="6545780"/>
                </a:moveTo>
                <a:lnTo>
                  <a:pt x="6205538" y="6545780"/>
                </a:lnTo>
                <a:lnTo>
                  <a:pt x="6205538" y="6858001"/>
                </a:lnTo>
                <a:lnTo>
                  <a:pt x="2" y="6858001"/>
                </a:lnTo>
                <a:lnTo>
                  <a:pt x="2" y="6546192"/>
                </a:lnTo>
                <a:lnTo>
                  <a:pt x="111916" y="6546192"/>
                </a:lnTo>
                <a:close/>
                <a:moveTo>
                  <a:pt x="4706313" y="311073"/>
                </a:moveTo>
                <a:cubicBezTo>
                  <a:pt x="4664574" y="311073"/>
                  <a:pt x="4630737" y="344910"/>
                  <a:pt x="4630737" y="386649"/>
                </a:cubicBezTo>
                <a:lnTo>
                  <a:pt x="4630737" y="960381"/>
                </a:lnTo>
                <a:cubicBezTo>
                  <a:pt x="4630737" y="1002120"/>
                  <a:pt x="4664574" y="1035957"/>
                  <a:pt x="4706313" y="1035957"/>
                </a:cubicBezTo>
                <a:lnTo>
                  <a:pt x="5826943" y="1035957"/>
                </a:lnTo>
                <a:cubicBezTo>
                  <a:pt x="5868682" y="1035957"/>
                  <a:pt x="5902519" y="1002120"/>
                  <a:pt x="5902519" y="960381"/>
                </a:cubicBezTo>
                <a:lnTo>
                  <a:pt x="5902519" y="386649"/>
                </a:lnTo>
                <a:cubicBezTo>
                  <a:pt x="5902519" y="344910"/>
                  <a:pt x="5868682" y="311073"/>
                  <a:pt x="5826943" y="311073"/>
                </a:cubicBezTo>
                <a:close/>
                <a:moveTo>
                  <a:pt x="0" y="0"/>
                </a:moveTo>
                <a:lnTo>
                  <a:pt x="14287" y="0"/>
                </a:lnTo>
                <a:lnTo>
                  <a:pt x="14287" y="1"/>
                </a:lnTo>
                <a:lnTo>
                  <a:pt x="6205538" y="1"/>
                </a:lnTo>
                <a:lnTo>
                  <a:pt x="6205538" y="6531380"/>
                </a:lnTo>
                <a:lnTo>
                  <a:pt x="14287" y="6531380"/>
                </a:lnTo>
                <a:lnTo>
                  <a:pt x="14287" y="6531792"/>
                </a:lnTo>
                <a:lnTo>
                  <a:pt x="2" y="6531792"/>
                </a:lnTo>
                <a:lnTo>
                  <a:pt x="2" y="5563739"/>
                </a:lnTo>
                <a:lnTo>
                  <a:pt x="219076" y="5563739"/>
                </a:lnTo>
                <a:lnTo>
                  <a:pt x="219076" y="5558976"/>
                </a:lnTo>
                <a:lnTo>
                  <a:pt x="219076" y="4271223"/>
                </a:lnTo>
                <a:lnTo>
                  <a:pt x="219076" y="4266460"/>
                </a:lnTo>
                <a:lnTo>
                  <a:pt x="2" y="4266460"/>
                </a:lnTo>
                <a:lnTo>
                  <a:pt x="2" y="1"/>
                </a:lnTo>
                <a:lnTo>
                  <a:pt x="0" y="1"/>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br>
              <a:rPr lang="en-US"/>
            </a:br>
            <a:r>
              <a:rPr lang="en-US"/>
              <a:t>Click here and add image from Templafy</a:t>
            </a:r>
          </a:p>
        </p:txBody>
      </p:sp>
      <p:sp>
        <p:nvSpPr>
          <p:cNvPr id="39" name="Freeform: Shape 38">
            <a:extLst>
              <a:ext uri="{FF2B5EF4-FFF2-40B4-BE49-F238E27FC236}">
                <a16:creationId xmlns:a16="http://schemas.microsoft.com/office/drawing/2014/main" id="{3DD94BF0-14F1-426B-8B17-7DF83736631F}"/>
              </a:ext>
            </a:extLst>
          </p:cNvPr>
          <p:cNvSpPr/>
          <p:nvPr userDrawn="1"/>
        </p:nvSpPr>
        <p:spPr>
          <a:xfrm>
            <a:off x="-3" y="2380"/>
            <a:ext cx="5986465" cy="6858001"/>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584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US" sz="1600" b="1">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82" y="6358006"/>
            <a:ext cx="1861268" cy="370401"/>
          </a:xfrm>
          <a:prstGeom prst="rect">
            <a:avLst/>
          </a:prstGeom>
        </p:spPr>
      </p:pic>
      <p:sp>
        <p:nvSpPr>
          <p:cNvPr id="20" name="Text Placeholder 3" descr="{&quot;templafy&quot;:{&quot;id&quot;:&quot;2243cc1f-cad3-41e3-ab9b-6450f7f540ac&quot;}}">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US"/>
              <a:t>Presented by:</a:t>
            </a:r>
          </a:p>
        </p:txBody>
      </p:sp>
      <p:sp>
        <p:nvSpPr>
          <p:cNvPr id="25" name="Text Placeholder 3" descr="{&quot;templafy&quot;:{&quot;id&quot;:&quot;cb72e34c-be4f-4316-8380-8e35942236a3&quot;}}">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US"/>
              <a:t>Presented to:</a:t>
            </a:r>
          </a:p>
        </p:txBody>
      </p:sp>
      <p:sp>
        <p:nvSpPr>
          <p:cNvPr id="26" name="Title 5" descr="{&quot;templafy&quot;:{&quot;id&quot;:&quot;dc8e857a-3945-4f1e-ab99-275fe7202308&quot;}}">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a:t>Click to add title</a:t>
            </a:r>
          </a:p>
        </p:txBody>
      </p:sp>
      <p:sp>
        <p:nvSpPr>
          <p:cNvPr id="27" name="Text Placeholder 4" descr="{&quot;templafy&quot;:{&quot;id&quot;:&quot;4f130901-c8fa-4654-8fee-04fc279793a6&quot;}}">
            <a:extLst>
              <a:ext uri="{FF2B5EF4-FFF2-40B4-BE49-F238E27FC236}">
                <a16:creationId xmlns:a16="http://schemas.microsoft.com/office/drawing/2014/main" id="{F162967B-CD76-475D-9643-BC17E1102B1D}"/>
              </a:ext>
            </a:extLst>
          </p:cNvPr>
          <p:cNvSpPr>
            <a:spLocks noGrp="1"/>
          </p:cNvSpPr>
          <p:nvPr>
            <p:ph type="body" sz="quarter" idx="18" hasCustomPrompt="1"/>
          </p:nvPr>
        </p:nvSpPr>
        <p:spPr>
          <a:xfrm>
            <a:off x="647700" y="3266238"/>
            <a:ext cx="5108933" cy="514202"/>
          </a:xfrm>
        </p:spPr>
        <p:txBody>
          <a:bodyPr tIns="91440" anchor="t"/>
          <a:lstStyle>
            <a:lvl1pPr marL="0" indent="0">
              <a:buNone/>
              <a:defRPr sz="2800">
                <a:solidFill>
                  <a:schemeClr val="accent3"/>
                </a:solidFill>
                <a:latin typeface="+mn-lt"/>
              </a:defRPr>
            </a:lvl1pPr>
          </a:lstStyle>
          <a:p>
            <a:pPr lvl="0"/>
            <a:r>
              <a:rPr lang="en-US"/>
              <a:t>Click to add subtitle</a:t>
            </a:r>
          </a:p>
        </p:txBody>
      </p:sp>
    </p:spTree>
    <p:extLst>
      <p:ext uri="{BB962C8B-B14F-4D97-AF65-F5344CB8AC3E}">
        <p14:creationId xmlns:p14="http://schemas.microsoft.com/office/powerpoint/2010/main" val="2876028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2" name="Title 1" descr="{&quot;templafy&quot;:{&quot;id&quot;:&quot;cba9e824-7d70-48ba-b4f8-ab23c68a8857&quot;}}"/>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US"/>
              <a:t>Click to add agenda</a:t>
            </a:r>
          </a:p>
        </p:txBody>
      </p:sp>
      <p:sp>
        <p:nvSpPr>
          <p:cNvPr id="7" name="Text Placeholder 2" descr="{&quot;templafy&quot;:{&quot;id&quot;:&quot;87f917e0-0d71-4991-a745-a065052053db&quot;}}"/>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a:t>Click to add agenda, tab for highlight</a:t>
            </a:r>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US" smtClean="0"/>
              <a:pPr/>
              <a:t>‹#›</a:t>
            </a:fld>
            <a:endParaRPr lang="en-US"/>
          </a:p>
        </p:txBody>
      </p:sp>
      <p:cxnSp>
        <p:nvCxnSpPr>
          <p:cNvPr id="11" name="Straight Connector 10">
            <a:extLst>
              <a:ext uri="{FF2B5EF4-FFF2-40B4-BE49-F238E27FC236}">
                <a16:creationId xmlns:a16="http://schemas.microsoft.com/office/drawing/2014/main" id="{AC7D7785-96CC-47E3-8CF0-07D5B0BA3213}"/>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D74C48E-B4DC-4123-9080-7447D0DF6F2F}"/>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5" name="Text Placeholder 2" descr="{&quot;templafy&quot;:{&quot;id&quot;:&quot;56e1c613-8200-4210-a05a-39f6d94127fa&quot;}}">
            <a:extLst>
              <a:ext uri="{FF2B5EF4-FFF2-40B4-BE49-F238E27FC236}">
                <a16:creationId xmlns:a16="http://schemas.microsoft.com/office/drawing/2014/main" id="{E46CEDC0-4D88-45E3-9034-F610F62D97C6}"/>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a:t>Translations.Clicktoaddagenda</a:t>
            </a:r>
          </a:p>
        </p:txBody>
      </p:sp>
      <p:sp>
        <p:nvSpPr>
          <p:cNvPr id="16" name="Text Placeholder 12">
            <a:extLst>
              <a:ext uri="{FF2B5EF4-FFF2-40B4-BE49-F238E27FC236}">
                <a16:creationId xmlns:a16="http://schemas.microsoft.com/office/drawing/2014/main" id="{075E54A4-FF11-43D5-9581-8069076ADC8A}"/>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7" name="Text Placeholder 2" descr="{&quot;templafy&quot;:{&quot;id&quot;:&quot;ff97382d-6321-46a3-88c1-f088a538c3b7&quot;}}">
            <a:extLst>
              <a:ext uri="{FF2B5EF4-FFF2-40B4-BE49-F238E27FC236}">
                <a16:creationId xmlns:a16="http://schemas.microsoft.com/office/drawing/2014/main" id="{01518630-9442-4697-9BA4-C5BFECF38A6A}"/>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a:t>Translations.Clicktoaddagenda</a:t>
            </a:r>
          </a:p>
        </p:txBody>
      </p:sp>
      <p:sp>
        <p:nvSpPr>
          <p:cNvPr id="18" name="Text Placeholder 12">
            <a:extLst>
              <a:ext uri="{FF2B5EF4-FFF2-40B4-BE49-F238E27FC236}">
                <a16:creationId xmlns:a16="http://schemas.microsoft.com/office/drawing/2014/main" id="{2CF1A276-14F4-462C-AA25-54417D7095CA}"/>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9" name="Text Placeholder 2">
            <a:extLst>
              <a:ext uri="{FF2B5EF4-FFF2-40B4-BE49-F238E27FC236}">
                <a16:creationId xmlns:a16="http://schemas.microsoft.com/office/drawing/2014/main" id="{7FB73550-636A-48B4-A9D5-ADB23B7A5485}"/>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20" name="Text Placeholder 12">
            <a:extLst>
              <a:ext uri="{FF2B5EF4-FFF2-40B4-BE49-F238E27FC236}">
                <a16:creationId xmlns:a16="http://schemas.microsoft.com/office/drawing/2014/main" id="{5769EF46-1E2C-44E0-A767-61CE9BAA51CD}"/>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1" name="Text Placeholder 2">
            <a:extLst>
              <a:ext uri="{FF2B5EF4-FFF2-40B4-BE49-F238E27FC236}">
                <a16:creationId xmlns:a16="http://schemas.microsoft.com/office/drawing/2014/main" id="{BE401D47-D8D5-454A-BAF7-1F29C2BB2FFF}"/>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22" name="Text Placeholder 12">
            <a:extLst>
              <a:ext uri="{FF2B5EF4-FFF2-40B4-BE49-F238E27FC236}">
                <a16:creationId xmlns:a16="http://schemas.microsoft.com/office/drawing/2014/main" id="{FEBA7DB9-CE42-4E83-B145-066E18A1FEE0}"/>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5" name="Text Placeholder 2" descr="{&quot;templafy&quot;:{&quot;id&quot;:&quot;5f3cb5df-39a7-4c2e-bc76-6940ea42dc57&quot;}}">
            <a:extLst>
              <a:ext uri="{FF2B5EF4-FFF2-40B4-BE49-F238E27FC236}">
                <a16:creationId xmlns:a16="http://schemas.microsoft.com/office/drawing/2014/main" id="{49124B6D-459B-4905-8D29-DC0DEAC6FF6F}"/>
              </a:ext>
            </a:extLst>
          </p:cNvPr>
          <p:cNvSpPr>
            <a:spLocks noGrp="1"/>
          </p:cNvSpPr>
          <p:nvPr>
            <p:ph type="body" sz="quarter" idx="28" hasCustomPrompt="1"/>
          </p:nvPr>
        </p:nvSpPr>
        <p:spPr>
          <a:xfrm>
            <a:off x="712946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a:t>Translations.Clicktoaddagendatabforhighlight</a:t>
            </a:r>
          </a:p>
        </p:txBody>
      </p:sp>
      <p:sp>
        <p:nvSpPr>
          <p:cNvPr id="26" name="Text Placeholder 12">
            <a:extLst>
              <a:ext uri="{FF2B5EF4-FFF2-40B4-BE49-F238E27FC236}">
                <a16:creationId xmlns:a16="http://schemas.microsoft.com/office/drawing/2014/main" id="{12AE8A63-241E-421D-9B89-8DE0F91504B7}"/>
              </a:ext>
            </a:extLst>
          </p:cNvPr>
          <p:cNvSpPr>
            <a:spLocks noGrp="1"/>
          </p:cNvSpPr>
          <p:nvPr>
            <p:ph type="body" sz="quarter" idx="29" hasCustomPrompt="1"/>
          </p:nvPr>
        </p:nvSpPr>
        <p:spPr>
          <a:xfrm>
            <a:off x="620395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7" name="Text Placeholder 2">
            <a:extLst>
              <a:ext uri="{FF2B5EF4-FFF2-40B4-BE49-F238E27FC236}">
                <a16:creationId xmlns:a16="http://schemas.microsoft.com/office/drawing/2014/main" id="{A6671283-C6CD-42E4-9A77-222C040A5CF4}"/>
              </a:ext>
            </a:extLst>
          </p:cNvPr>
          <p:cNvSpPr>
            <a:spLocks noGrp="1"/>
          </p:cNvSpPr>
          <p:nvPr>
            <p:ph type="body" sz="quarter" idx="30" hasCustomPrompt="1"/>
          </p:nvPr>
        </p:nvSpPr>
        <p:spPr>
          <a:xfrm>
            <a:off x="712946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28" name="Text Placeholder 12">
            <a:extLst>
              <a:ext uri="{FF2B5EF4-FFF2-40B4-BE49-F238E27FC236}">
                <a16:creationId xmlns:a16="http://schemas.microsoft.com/office/drawing/2014/main" id="{C604B6B2-DC97-4406-A4C5-D62DFB7EDA66}"/>
              </a:ext>
            </a:extLst>
          </p:cNvPr>
          <p:cNvSpPr>
            <a:spLocks noGrp="1"/>
          </p:cNvSpPr>
          <p:nvPr>
            <p:ph type="body" sz="quarter" idx="31" hasCustomPrompt="1"/>
          </p:nvPr>
        </p:nvSpPr>
        <p:spPr>
          <a:xfrm>
            <a:off x="620395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9" name="Text Placeholder 2">
            <a:extLst>
              <a:ext uri="{FF2B5EF4-FFF2-40B4-BE49-F238E27FC236}">
                <a16:creationId xmlns:a16="http://schemas.microsoft.com/office/drawing/2014/main" id="{D9B6183A-42E2-405F-8B6D-C0EEE12B7904}"/>
              </a:ext>
            </a:extLst>
          </p:cNvPr>
          <p:cNvSpPr>
            <a:spLocks noGrp="1"/>
          </p:cNvSpPr>
          <p:nvPr>
            <p:ph type="body" sz="quarter" idx="32" hasCustomPrompt="1"/>
          </p:nvPr>
        </p:nvSpPr>
        <p:spPr>
          <a:xfrm>
            <a:off x="712946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30" name="Text Placeholder 12">
            <a:extLst>
              <a:ext uri="{FF2B5EF4-FFF2-40B4-BE49-F238E27FC236}">
                <a16:creationId xmlns:a16="http://schemas.microsoft.com/office/drawing/2014/main" id="{9419D887-AA37-4FC3-8E5C-EDC77BB368A4}"/>
              </a:ext>
            </a:extLst>
          </p:cNvPr>
          <p:cNvSpPr>
            <a:spLocks noGrp="1"/>
          </p:cNvSpPr>
          <p:nvPr>
            <p:ph type="body" sz="quarter" idx="33" hasCustomPrompt="1"/>
          </p:nvPr>
        </p:nvSpPr>
        <p:spPr>
          <a:xfrm>
            <a:off x="620395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31" name="Text Placeholder 2">
            <a:extLst>
              <a:ext uri="{FF2B5EF4-FFF2-40B4-BE49-F238E27FC236}">
                <a16:creationId xmlns:a16="http://schemas.microsoft.com/office/drawing/2014/main" id="{27A56A82-2518-42AA-A1F2-512CC9DE1461}"/>
              </a:ext>
            </a:extLst>
          </p:cNvPr>
          <p:cNvSpPr>
            <a:spLocks noGrp="1"/>
          </p:cNvSpPr>
          <p:nvPr>
            <p:ph type="body" sz="quarter" idx="34" hasCustomPrompt="1"/>
          </p:nvPr>
        </p:nvSpPr>
        <p:spPr>
          <a:xfrm>
            <a:off x="712946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32" name="Text Placeholder 12">
            <a:extLst>
              <a:ext uri="{FF2B5EF4-FFF2-40B4-BE49-F238E27FC236}">
                <a16:creationId xmlns:a16="http://schemas.microsoft.com/office/drawing/2014/main" id="{3293AE8D-9A1F-4F2E-91B1-232114EC244F}"/>
              </a:ext>
            </a:extLst>
          </p:cNvPr>
          <p:cNvSpPr>
            <a:spLocks noGrp="1"/>
          </p:cNvSpPr>
          <p:nvPr>
            <p:ph type="body" sz="quarter" idx="35" hasCustomPrompt="1"/>
          </p:nvPr>
        </p:nvSpPr>
        <p:spPr>
          <a:xfrm>
            <a:off x="620395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33" name="Text Placeholder 2">
            <a:extLst>
              <a:ext uri="{FF2B5EF4-FFF2-40B4-BE49-F238E27FC236}">
                <a16:creationId xmlns:a16="http://schemas.microsoft.com/office/drawing/2014/main" id="{E85E05E2-C433-4ACA-80A5-E229C490745D}"/>
              </a:ext>
            </a:extLst>
          </p:cNvPr>
          <p:cNvSpPr>
            <a:spLocks noGrp="1"/>
          </p:cNvSpPr>
          <p:nvPr>
            <p:ph type="body" sz="quarter" idx="36" hasCustomPrompt="1"/>
          </p:nvPr>
        </p:nvSpPr>
        <p:spPr>
          <a:xfrm>
            <a:off x="712946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34" name="Text Placeholder 12">
            <a:extLst>
              <a:ext uri="{FF2B5EF4-FFF2-40B4-BE49-F238E27FC236}">
                <a16:creationId xmlns:a16="http://schemas.microsoft.com/office/drawing/2014/main" id="{EADB9040-661A-4798-9359-941E26C0BEB7}"/>
              </a:ext>
            </a:extLst>
          </p:cNvPr>
          <p:cNvSpPr>
            <a:spLocks noGrp="1"/>
          </p:cNvSpPr>
          <p:nvPr>
            <p:ph type="body" sz="quarter" idx="37" hasCustomPrompt="1"/>
          </p:nvPr>
        </p:nvSpPr>
        <p:spPr>
          <a:xfrm>
            <a:off x="620395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Tree>
    <p:extLst>
      <p:ext uri="{BB962C8B-B14F-4D97-AF65-F5344CB8AC3E}">
        <p14:creationId xmlns:p14="http://schemas.microsoft.com/office/powerpoint/2010/main" val="2198317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4" name="Picture Placeholder 3" descr="{&quot;templafy&quot;:{&quot;id&quot;:&quot;260d2946-3dfa-4171-8815-d2e91e33084f&quot;}}">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US"/>
              <a:t>Click here and add image from Templafy</a:t>
            </a:r>
          </a:p>
        </p:txBody>
      </p:sp>
      <p:sp>
        <p:nvSpPr>
          <p:cNvPr id="2" name="Title 1" descr="{&quot;templafy&quot;:{&quot;id&quot;:&quot;ba8e23a2-0c1f-4928-a478-2e707a5dc263&quot;}}"/>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US"/>
              <a:t>Click to add agenda</a:t>
            </a:r>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US" smtClean="0"/>
              <a:pPr/>
              <a:t>‹#›</a:t>
            </a:fld>
            <a:endParaRPr lang="en-US"/>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
        <p:nvSpPr>
          <p:cNvPr id="11" name="Text Placeholder 2" descr="{&quot;templafy&quot;:{&quot;id&quot;:&quot;f5ffbcb9-b38c-47ec-ad7f-b255762c171f&quot;}}">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a:t>Translations.Clicktoaddagendatabforhighlight</a:t>
            </a:r>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5" name="Text Placeholder 2" descr="{&quot;templafy&quot;:{&quot;id&quot;:&quot;d6ac1b28-4cc2-465c-8aeb-4c9c4cb1e4d1&quot;}}">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a:t>Translations.Clicktoaddagenda</a:t>
            </a:r>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a:p>
            <a:pPr lvl="5"/>
            <a:r>
              <a:rPr lang="en-US" noProof="0"/>
              <a:t>6</a:t>
            </a:r>
            <a:endParaRPr lang="en-US"/>
          </a:p>
          <a:p>
            <a:pPr lvl="6"/>
            <a:r>
              <a:rPr lang="en-US" noProof="0"/>
              <a:t>7</a:t>
            </a:r>
            <a:endParaRPr lang="en-US"/>
          </a:p>
          <a:p>
            <a:pPr lvl="7"/>
            <a:r>
              <a:rPr lang="en-US" noProof="0"/>
              <a:t>8</a:t>
            </a:r>
            <a:endParaRPr lang="en-US"/>
          </a:p>
          <a:p>
            <a:pPr lvl="8"/>
            <a:r>
              <a:rPr lang="en-US" noProof="0"/>
              <a:t>9</a:t>
            </a:r>
            <a:endParaRPr lang="en-US"/>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Tree>
    <p:extLst>
      <p:ext uri="{BB962C8B-B14F-4D97-AF65-F5344CB8AC3E}">
        <p14:creationId xmlns:p14="http://schemas.microsoft.com/office/powerpoint/2010/main" val="1389188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2" name="Picture Placeholder 11" descr="{&quot;templafy&quot;:{&quot;id&quot;:&quot;86e1a195-d8f9-4bf6-b182-5d2985dbbc15&quot;}}">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2" name="Title 1" descr="{&quot;templafy&quot;:{&quot;id&quot;:&quot;dc466c67-5f6d-413d-b9b2-fef7dbc56951&quot;}}"/>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US"/>
              <a:t>Click to add title</a:t>
            </a:r>
          </a:p>
        </p:txBody>
      </p:sp>
      <p:sp>
        <p:nvSpPr>
          <p:cNvPr id="15" name="Text Placeholder 14" descr="{&quot;templafy&quot;:{&quot;id&quot;:&quot;b20f42b8-f0a8-4a19-aa36-d723f1bc9ed1&quot;}}">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US"/>
              <a:t>Add 01</a:t>
            </a:r>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Tree>
    <p:extLst>
      <p:ext uri="{BB962C8B-B14F-4D97-AF65-F5344CB8AC3E}">
        <p14:creationId xmlns:p14="http://schemas.microsoft.com/office/powerpoint/2010/main" val="1971382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descr="{&quot;templafy&quot;:{&quot;id&quot;:&quot;e536eae4-7916-46ae-8de9-9d12ad3cf9c1&quot;}}"/>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US"/>
              <a:t>Click to add title</a:t>
            </a:r>
          </a:p>
        </p:txBody>
      </p:sp>
      <p:sp>
        <p:nvSpPr>
          <p:cNvPr id="15" name="Text Placeholder 14" descr="{&quot;templafy&quot;:{&quot;id&quot;:&quot;f7f6c59f-71f3-4c98-9f40-11463a96c370&quot;}}">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US"/>
              <a:t>Add 01</a:t>
            </a:r>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a:p>
        </p:txBody>
      </p:sp>
      <p:cxnSp>
        <p:nvCxnSpPr>
          <p:cNvPr id="11" name="Straight Connector 10">
            <a:extLst>
              <a:ext uri="{FF2B5EF4-FFF2-40B4-BE49-F238E27FC236}">
                <a16:creationId xmlns:a16="http://schemas.microsoft.com/office/drawing/2014/main" id="{E4833C63-54B4-45EB-8D7A-EE7EB966CB8E}"/>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973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1" name="Text Placeholder 10" descr="{&quot;templafy&quot;:{&quot;id&quot;:&quot;e619f96f-2278-47e8-955e-f2bd3bea86a0&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eb3aca15-c3d7-4ce5-9c7d-ba4c8df941fd&quot;}}"/>
          <p:cNvSpPr>
            <a:spLocks noGrp="1"/>
          </p:cNvSpPr>
          <p:nvPr>
            <p:ph type="title" hasCustomPrompt="1"/>
          </p:nvPr>
        </p:nvSpPr>
        <p:spPr/>
        <p:txBody>
          <a:bodyPr/>
          <a:lstStyle>
            <a:lvl1pPr>
              <a:defRPr/>
            </a:lvl1pPr>
          </a:lstStyle>
          <a:p>
            <a:r>
              <a:rPr lang="en-US"/>
              <a:t>Click to add title</a:t>
            </a:r>
          </a:p>
        </p:txBody>
      </p:sp>
      <p:sp>
        <p:nvSpPr>
          <p:cNvPr id="3" name="Content Placeholder 2" descr="{&quot;templafy&quot;:{&quot;id&quot;:&quot;5caff74b-75c7-454c-8c82-640b22eac887&quot;}}"/>
          <p:cNvSpPr>
            <a:spLocks noGrp="1"/>
          </p:cNvSpPr>
          <p:nvPr>
            <p:ph idx="1" hasCustomPrompt="1"/>
          </p:nvPr>
        </p:nvSpPr>
        <p:spPr/>
        <p:txBody>
          <a:bodyPr/>
          <a:lstStyle>
            <a:lvl1pPr>
              <a:defRPr/>
            </a:lvl1pPr>
          </a:lstStyle>
          <a:p>
            <a:pPr lvl="0"/>
            <a:r>
              <a:rPr lang="en-US"/>
              <a:t>Click to add text</a:t>
            </a:r>
          </a:p>
        </p:txBody>
      </p:sp>
      <p:sp>
        <p:nvSpPr>
          <p:cNvPr id="14" name="Text Placeholder 13" descr="{&quot;templafy&quot;:{&quot;id&quot;:&quot;593b1a7c-1d17-4f48-b94f-921456f98fde&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731011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11" name="Text Placeholder 10" descr="{&quot;templafy&quot;:{&quot;id&quot;:&quot;7498e820-ebb5-4aa0-ad80-eb4979e5d67a&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a:t>Click to add header</a:t>
            </a:r>
          </a:p>
        </p:txBody>
      </p:sp>
      <p:sp>
        <p:nvSpPr>
          <p:cNvPr id="2" name="Title 1" descr="{&quot;templafy&quot;:{&quot;id&quot;:&quot;9e0a76ec-78a8-4922-a51d-4be830539b56&quot;}}"/>
          <p:cNvSpPr>
            <a:spLocks noGrp="1"/>
          </p:cNvSpPr>
          <p:nvPr>
            <p:ph type="title" hasCustomPrompt="1"/>
          </p:nvPr>
        </p:nvSpPr>
        <p:spPr/>
        <p:txBody>
          <a:bodyPr/>
          <a:lstStyle>
            <a:lvl1pPr>
              <a:defRPr>
                <a:solidFill>
                  <a:schemeClr val="tx1"/>
                </a:solidFill>
              </a:defRPr>
            </a:lvl1pPr>
          </a:lstStyle>
          <a:p>
            <a:r>
              <a:rPr lang="en-US"/>
              <a:t>Click to add title</a:t>
            </a:r>
          </a:p>
        </p:txBody>
      </p:sp>
      <p:sp>
        <p:nvSpPr>
          <p:cNvPr id="3" name="Content Placeholder 2" descr="{&quot;templafy&quot;:{&quot;id&quot;:&quot;db3c683a-0b11-44f2-8d0d-a18d35e9c80b&quot;}}"/>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a:t>Click to add text</a:t>
            </a:r>
          </a:p>
        </p:txBody>
      </p:sp>
      <p:sp>
        <p:nvSpPr>
          <p:cNvPr id="14" name="Text Placeholder 13" descr="{&quot;templafy&quot;:{&quot;id&quot;:&quot;0dabb87c-81b1-430f-a7d0-813599e76c54&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a:p>
        </p:txBody>
      </p:sp>
      <p:cxnSp>
        <p:nvCxnSpPr>
          <p:cNvPr id="10" name="Straight Connector 9">
            <a:extLst>
              <a:ext uri="{FF2B5EF4-FFF2-40B4-BE49-F238E27FC236}">
                <a16:creationId xmlns:a16="http://schemas.microsoft.com/office/drawing/2014/main" id="{C3157DD5-F1F7-4633-B8ED-02F06F859D3A}"/>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51153"/>
      </p:ext>
    </p:extLst>
  </p:cSld>
  <p:clrMapOvr>
    <a:overrideClrMapping bg1="dk1" tx1="lt1" bg2="accent1" tx2="accent1" accent1="lt2"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1" name="Text Placeholder 10" descr="{&quot;templafy&quot;:{&quot;id&quot;:&quot;0280f671-408d-4822-969b-1587f3dc409c&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c9a143df-2c29-4c31-866e-9b4c1b8e6646&quot;}}"/>
          <p:cNvSpPr>
            <a:spLocks noGrp="1"/>
          </p:cNvSpPr>
          <p:nvPr>
            <p:ph type="title" hasCustomPrompt="1"/>
          </p:nvPr>
        </p:nvSpPr>
        <p:spPr/>
        <p:txBody>
          <a:bodyPr/>
          <a:lstStyle>
            <a:lvl1pPr>
              <a:defRPr/>
            </a:lvl1pPr>
          </a:lstStyle>
          <a:p>
            <a:r>
              <a:rPr lang="en-US"/>
              <a:t>Click to add title</a:t>
            </a:r>
          </a:p>
        </p:txBody>
      </p:sp>
      <p:sp>
        <p:nvSpPr>
          <p:cNvPr id="3" name="Content Placeholder 2" descr="{&quot;templafy&quot;:{&quot;id&quot;:&quot;767434b9-4858-41d6-bec4-0a7b5c59c60e&quot;}}"/>
          <p:cNvSpPr>
            <a:spLocks noGrp="1"/>
          </p:cNvSpPr>
          <p:nvPr>
            <p:ph idx="1" hasCustomPrompt="1"/>
          </p:nvPr>
        </p:nvSpPr>
        <p:spPr>
          <a:xfrm>
            <a:off x="648000" y="2044800"/>
            <a:ext cx="6267600" cy="4161600"/>
          </a:xfrm>
        </p:spPr>
        <p:txBody>
          <a:bodyPr/>
          <a:lstStyle>
            <a:lvl1pPr>
              <a:defRPr/>
            </a:lvl1pPr>
          </a:lstStyle>
          <a:p>
            <a:pPr lvl="0"/>
            <a:r>
              <a:rPr lang="en-US"/>
              <a:t>Click to add text</a:t>
            </a:r>
          </a:p>
        </p:txBody>
      </p:sp>
      <p:sp>
        <p:nvSpPr>
          <p:cNvPr id="14" name="Text Placeholder 13" descr="{&quot;templafy&quot;:{&quot;id&quot;:&quot;d06b088a-052c-469e-a860-1c67a0109a4b&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5" name="Content Placeholder 4" descr="{&quot;templafy&quot;:{&quot;id&quot;:&quot;11882925-559d-497f-bbbd-372788f8dfef&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lvl1pPr>
          </a:lstStyle>
          <a:p>
            <a:pPr lvl="0"/>
            <a:r>
              <a:rPr lang="en-US"/>
              <a:t>Click to add text</a:t>
            </a:r>
          </a:p>
        </p:txBody>
      </p:sp>
    </p:spTree>
    <p:extLst>
      <p:ext uri="{BB962C8B-B14F-4D97-AF65-F5344CB8AC3E}">
        <p14:creationId xmlns:p14="http://schemas.microsoft.com/office/powerpoint/2010/main" val="414732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US"/>
              <a:t>Click here and add image from Templafy</a:t>
            </a:r>
          </a:p>
        </p:txBody>
      </p:sp>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US" noProof="0"/>
              <a:t>Click to add agenda</a:t>
            </a:r>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US" smtClean="0"/>
              <a:pPr/>
              <a:t>‹#›</a:t>
            </a:fld>
            <a:endParaRPr lang="en-US"/>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
        <p:nvSpPr>
          <p:cNvPr id="11" name="Text Placeholder 2">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 tab for highlight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5" name="Text Placeholder 2">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US" noProof="0"/>
              <a:t>Click to add agenda</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US"/>
              <a:t>01</a:t>
            </a:r>
          </a:p>
          <a:p>
            <a:pPr lvl="1"/>
            <a:r>
              <a:rPr lang="en-US"/>
              <a:t>02</a:t>
            </a:r>
          </a:p>
          <a:p>
            <a:pPr lvl="2"/>
            <a:r>
              <a:rPr lang="en-US"/>
              <a:t>03</a:t>
            </a:r>
          </a:p>
        </p:txBody>
      </p:sp>
    </p:spTree>
    <p:extLst>
      <p:ext uri="{BB962C8B-B14F-4D97-AF65-F5344CB8AC3E}">
        <p14:creationId xmlns:p14="http://schemas.microsoft.com/office/powerpoint/2010/main" val="138918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11" name="Text Placeholder 10" descr="{&quot;templafy&quot;:{&quot;id&quot;:&quot;78020318-d9bd-4341-9164-56f8e93e55f2&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a:t>Click to add header</a:t>
            </a:r>
          </a:p>
        </p:txBody>
      </p:sp>
      <p:sp>
        <p:nvSpPr>
          <p:cNvPr id="2" name="Title 1" descr="{&quot;templafy&quot;:{&quot;id&quot;:&quot;6defe6c1-0802-4078-8397-6b74b97ab07b&quot;}}"/>
          <p:cNvSpPr>
            <a:spLocks noGrp="1"/>
          </p:cNvSpPr>
          <p:nvPr>
            <p:ph type="title" hasCustomPrompt="1"/>
          </p:nvPr>
        </p:nvSpPr>
        <p:spPr/>
        <p:txBody>
          <a:bodyPr/>
          <a:lstStyle>
            <a:lvl1pPr>
              <a:defRPr>
                <a:solidFill>
                  <a:schemeClr val="tx1"/>
                </a:solidFill>
              </a:defRPr>
            </a:lvl1pPr>
          </a:lstStyle>
          <a:p>
            <a:r>
              <a:rPr lang="en-US"/>
              <a:t>Click to add title</a:t>
            </a:r>
          </a:p>
        </p:txBody>
      </p:sp>
      <p:sp>
        <p:nvSpPr>
          <p:cNvPr id="3" name="Content Placeholder 2" descr="{&quot;templafy&quot;:{&quot;id&quot;:&quot;8f699e23-397a-4429-99e2-7cc62f04a89a&quot;}}"/>
          <p:cNvSpPr>
            <a:spLocks noGrp="1"/>
          </p:cNvSpPr>
          <p:nvPr>
            <p:ph idx="1" hasCustomPrompt="1"/>
          </p:nvPr>
        </p:nvSpPr>
        <p:spPr>
          <a:xfrm>
            <a:off x="648000" y="2044800"/>
            <a:ext cx="62676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a:t>Click to add text</a:t>
            </a:r>
          </a:p>
        </p:txBody>
      </p:sp>
      <p:sp>
        <p:nvSpPr>
          <p:cNvPr id="14" name="Text Placeholder 13" descr="{&quot;templafy&quot;:{&quot;id&quot;:&quot;9b8f258d-06e3-4230-b33b-f993ec6bf205&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a:p>
        </p:txBody>
      </p:sp>
      <p:sp>
        <p:nvSpPr>
          <p:cNvPr id="5" name="Content Placeholder 4" descr="{&quot;templafy&quot;:{&quot;id&quot;:&quot;6b1c7feb-e4a6-444b-b317-d182159da098&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a:t>Click to add text</a:t>
            </a:r>
          </a:p>
        </p:txBody>
      </p:sp>
      <p:cxnSp>
        <p:nvCxnSpPr>
          <p:cNvPr id="10" name="Straight Connector 9">
            <a:extLst>
              <a:ext uri="{FF2B5EF4-FFF2-40B4-BE49-F238E27FC236}">
                <a16:creationId xmlns:a16="http://schemas.microsoft.com/office/drawing/2014/main" id="{0038BA6A-37B6-4569-A9D9-C40169CA408E}"/>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935488"/>
      </p:ext>
    </p:extLst>
  </p:cSld>
  <p:clrMapOvr>
    <a:overrideClrMapping bg1="dk1" tx1="lt1" bg2="accent1" tx2="accent1" accent1="lt2"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11" name="Text Placeholder 10" descr="{&quot;templafy&quot;:{&quot;id&quot;:&quot;298a52ef-0542-4b76-a820-6cdc9cf69608&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4c521b66-c19a-419c-9480-eb83a2a1b4a5&quot;}}"/>
          <p:cNvSpPr>
            <a:spLocks noGrp="1"/>
          </p:cNvSpPr>
          <p:nvPr>
            <p:ph type="title" hasCustomPrompt="1"/>
          </p:nvPr>
        </p:nvSpPr>
        <p:spPr/>
        <p:txBody>
          <a:bodyPr/>
          <a:lstStyle>
            <a:lvl1pPr>
              <a:defRPr/>
            </a:lvl1pPr>
          </a:lstStyle>
          <a:p>
            <a:r>
              <a:rPr lang="en-US"/>
              <a:t>Click to add title</a:t>
            </a:r>
          </a:p>
        </p:txBody>
      </p:sp>
      <p:sp>
        <p:nvSpPr>
          <p:cNvPr id="3" name="Content Placeholder 2" descr="{&quot;templafy&quot;:{&quot;id&quot;:&quot;af5f93e7-b9aa-4b06-b89d-99335c5a6e7b&quot;}}"/>
          <p:cNvSpPr>
            <a:spLocks noGrp="1"/>
          </p:cNvSpPr>
          <p:nvPr>
            <p:ph idx="1" hasCustomPrompt="1"/>
          </p:nvPr>
        </p:nvSpPr>
        <p:spPr>
          <a:xfrm>
            <a:off x="648000" y="2044800"/>
            <a:ext cx="3488400" cy="4161600"/>
          </a:xfrm>
        </p:spPr>
        <p:txBody>
          <a:bodyPr/>
          <a:lstStyle>
            <a:lvl1pPr>
              <a:defRPr/>
            </a:lvl1pPr>
          </a:lstStyle>
          <a:p>
            <a:pPr lvl="0"/>
            <a:r>
              <a:rPr lang="en-US"/>
              <a:t>Click to add text</a:t>
            </a:r>
          </a:p>
        </p:txBody>
      </p:sp>
      <p:sp>
        <p:nvSpPr>
          <p:cNvPr id="14" name="Text Placeholder 13" descr="{&quot;templafy&quot;:{&quot;id&quot;:&quot;39623de8-7b9b-4d34-82c3-4fc4ab22ba3b&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5" name="Content Placeholder 4" descr="{&quot;templafy&quot;:{&quot;id&quot;:&quot;f13a4ea1-999a-44ef-a9b1-95b4cd3b7ff7&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lvl1pPr>
          </a:lstStyle>
          <a:p>
            <a:pPr lvl="0"/>
            <a:r>
              <a:rPr lang="en-US"/>
              <a:t>Click to add text</a:t>
            </a:r>
          </a:p>
        </p:txBody>
      </p:sp>
    </p:spTree>
    <p:extLst>
      <p:ext uri="{BB962C8B-B14F-4D97-AF65-F5344CB8AC3E}">
        <p14:creationId xmlns:p14="http://schemas.microsoft.com/office/powerpoint/2010/main" val="1515567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11" name="Text Placeholder 10" descr="{&quot;templafy&quot;:{&quot;id&quot;:&quot;313ec769-072d-4cf9-9df6-43c414d97585&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a:t>Click to add header</a:t>
            </a:r>
          </a:p>
        </p:txBody>
      </p:sp>
      <p:sp>
        <p:nvSpPr>
          <p:cNvPr id="2" name="Title 1" descr="{&quot;templafy&quot;:{&quot;id&quot;:&quot;3d85c782-bcf9-4a1c-b323-824ec4b18ca0&quot;}}"/>
          <p:cNvSpPr>
            <a:spLocks noGrp="1"/>
          </p:cNvSpPr>
          <p:nvPr>
            <p:ph type="title" hasCustomPrompt="1"/>
          </p:nvPr>
        </p:nvSpPr>
        <p:spPr/>
        <p:txBody>
          <a:bodyPr/>
          <a:lstStyle>
            <a:lvl1pPr>
              <a:defRPr>
                <a:solidFill>
                  <a:schemeClr val="tx1"/>
                </a:solidFill>
              </a:defRPr>
            </a:lvl1pPr>
          </a:lstStyle>
          <a:p>
            <a:r>
              <a:rPr lang="en-US"/>
              <a:t>Click to add title</a:t>
            </a:r>
          </a:p>
        </p:txBody>
      </p:sp>
      <p:sp>
        <p:nvSpPr>
          <p:cNvPr id="3" name="Content Placeholder 2" descr="{&quot;templafy&quot;:{&quot;id&quot;:&quot;facad777-c640-4871-8d13-5fa783512da0&quot;}}"/>
          <p:cNvSpPr>
            <a:spLocks noGrp="1"/>
          </p:cNvSpPr>
          <p:nvPr>
            <p:ph idx="1" hasCustomPrompt="1"/>
          </p:nvPr>
        </p:nvSpPr>
        <p:spPr>
          <a:xfrm>
            <a:off x="648000" y="2044800"/>
            <a:ext cx="34884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a:t>Click to add text</a:t>
            </a:r>
          </a:p>
        </p:txBody>
      </p:sp>
      <p:sp>
        <p:nvSpPr>
          <p:cNvPr id="14" name="Text Placeholder 13" descr="{&quot;templafy&quot;:{&quot;id&quot;:&quot;438891fd-a0e9-4d0e-a5d8-d9c96e87a4b8&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a:p>
        </p:txBody>
      </p:sp>
      <p:sp>
        <p:nvSpPr>
          <p:cNvPr id="5" name="Content Placeholder 4" descr="{&quot;templafy&quot;:{&quot;id&quot;:&quot;7e5b2d17-dd12-4645-8eed-b55a4bbea88c&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a:t>Click to add text</a:t>
            </a:r>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182509"/>
      </p:ext>
    </p:extLst>
  </p:cSld>
  <p:clrMapOvr>
    <a:overrideClrMapping bg1="dk1" tx1="lt1" bg2="accent1" tx2="accent1" accent1="lt2"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6" name="Picture Placeholder 5" descr="{&quot;templafy&quot;:{&quot;id&quot;:&quot;8b135ef0-4de6-42b7-9bc2-f973ac20d945&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6203950" y="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descr="{&quot;templafy&quot;:{&quot;id&quot;:&quot;98b420bf-74ab-4064-9a33-f0ad1bd63b1a&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5338377"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3eef48bc-cbb8-4007-98e3-5731a57030be&quot;}}"/>
          <p:cNvSpPr>
            <a:spLocks noGrp="1"/>
          </p:cNvSpPr>
          <p:nvPr>
            <p:ph type="title" hasCustomPrompt="1"/>
          </p:nvPr>
        </p:nvSpPr>
        <p:spPr>
          <a:xfrm>
            <a:off x="648000" y="1062000"/>
            <a:ext cx="5338463" cy="835200"/>
          </a:xfrm>
        </p:spPr>
        <p:txBody>
          <a:bodyPr/>
          <a:lstStyle>
            <a:lvl1pPr>
              <a:defRPr/>
            </a:lvl1pPr>
          </a:lstStyle>
          <a:p>
            <a:r>
              <a:rPr lang="en-US"/>
              <a:t>Click to add title</a:t>
            </a:r>
          </a:p>
        </p:txBody>
      </p:sp>
      <p:sp>
        <p:nvSpPr>
          <p:cNvPr id="3" name="Content Placeholder 2" descr="{&quot;templafy&quot;:{&quot;id&quot;:&quot;9d982dce-26df-4041-ad88-2e4031085943&quot;}}"/>
          <p:cNvSpPr>
            <a:spLocks noGrp="1"/>
          </p:cNvSpPr>
          <p:nvPr>
            <p:ph idx="1" hasCustomPrompt="1"/>
          </p:nvPr>
        </p:nvSpPr>
        <p:spPr>
          <a:xfrm>
            <a:off x="648000" y="2044800"/>
            <a:ext cx="4413600" cy="4161600"/>
          </a:xfrm>
        </p:spPr>
        <p:txBody>
          <a:bodyPr/>
          <a:lstStyle>
            <a:lvl1pPr>
              <a:defRPr/>
            </a:lvl1pPr>
          </a:lstStyle>
          <a:p>
            <a:pPr lvl="0"/>
            <a:r>
              <a:rPr lang="en-US"/>
              <a:t>Click to add text</a:t>
            </a:r>
          </a:p>
        </p:txBody>
      </p:sp>
      <p:sp>
        <p:nvSpPr>
          <p:cNvPr id="14" name="Text Placeholder 13" descr="{&quot;templafy&quot;:{&quot;id&quot;:&quot;6cd533ae-5f95-4f02-98e5-ad43a6769b6a&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10" name="Text Placeholder 9" descr="{&quot;templafy&quot;:{&quot;id&quot;:&quot;d4b9ceb9-fe43-4e69-8768-813e18c59e97&quot;}}">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005675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descr="{&quot;templafy&quot;:{&quot;id&quot;:&quot;491d96bf-cce0-4dce-ab39-6ebacbf677a6&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descr="{&quot;templafy&quot;:{&quot;id&quot;:&quot;826d60c1-a89a-443e-82b4-4a37a77dd474&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f2c83dad-98ef-40e0-be22-8dec4d4e8411&quot;}}"/>
          <p:cNvSpPr>
            <a:spLocks noGrp="1"/>
          </p:cNvSpPr>
          <p:nvPr>
            <p:ph type="title" hasCustomPrompt="1"/>
          </p:nvPr>
        </p:nvSpPr>
        <p:spPr>
          <a:xfrm>
            <a:off x="647999" y="1062000"/>
            <a:ext cx="6264000" cy="835200"/>
          </a:xfrm>
        </p:spPr>
        <p:txBody>
          <a:bodyPr/>
          <a:lstStyle>
            <a:lvl1pPr>
              <a:defRPr/>
            </a:lvl1pPr>
          </a:lstStyle>
          <a:p>
            <a:r>
              <a:rPr lang="en-US"/>
              <a:t>Click to add title</a:t>
            </a:r>
          </a:p>
        </p:txBody>
      </p:sp>
      <p:sp>
        <p:nvSpPr>
          <p:cNvPr id="3" name="Content Placeholder 2" descr="{&quot;templafy&quot;:{&quot;id&quot;:&quot;feda019a-0d34-42ec-a6d3-cf2acc68f35f&quot;}}"/>
          <p:cNvSpPr>
            <a:spLocks noGrp="1"/>
          </p:cNvSpPr>
          <p:nvPr>
            <p:ph idx="1" hasCustomPrompt="1"/>
          </p:nvPr>
        </p:nvSpPr>
        <p:spPr>
          <a:xfrm>
            <a:off x="648000" y="2044800"/>
            <a:ext cx="6264000" cy="4161600"/>
          </a:xfrm>
        </p:spPr>
        <p:txBody>
          <a:bodyPr/>
          <a:lstStyle>
            <a:lvl1pPr>
              <a:defRPr/>
            </a:lvl1pPr>
          </a:lstStyle>
          <a:p>
            <a:pPr lvl="0"/>
            <a:r>
              <a:rPr lang="en-US"/>
              <a:t>Click to add text</a:t>
            </a:r>
          </a:p>
        </p:txBody>
      </p:sp>
      <p:sp>
        <p:nvSpPr>
          <p:cNvPr id="14" name="Text Placeholder 13" descr="{&quot;templafy&quot;:{&quot;id&quot;:&quot;febdba77-0f2c-4fc6-b277-b2a616ae7a81&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12" name="Text Placeholder 9" descr="{&quot;templafy&quot;:{&quot;id&quot;:&quot;7ad3b31d-4730-4e58-ad08-fe4683821298&quot;}}">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417199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6" name="Picture Placeholder 5" descr="{&quot;templafy&quot;:{&quot;id&quot;:&quot;020f7481-517a-4e53-acdb-e506a80ea346&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descr="{&quot;templafy&quot;:{&quot;id&quot;:&quot;e9c7b502-bd7c-4a5a-9eaf-c924b2d05681&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2bebe214-14d8-4f65-81de-90f5f30aa1a2&quot;}}"/>
          <p:cNvSpPr>
            <a:spLocks noGrp="1"/>
          </p:cNvSpPr>
          <p:nvPr>
            <p:ph type="title" hasCustomPrompt="1"/>
          </p:nvPr>
        </p:nvSpPr>
        <p:spPr>
          <a:xfrm>
            <a:off x="6202799" y="1062000"/>
            <a:ext cx="5338800" cy="835200"/>
          </a:xfrm>
        </p:spPr>
        <p:txBody>
          <a:bodyPr/>
          <a:lstStyle>
            <a:lvl1pPr>
              <a:defRPr/>
            </a:lvl1pPr>
          </a:lstStyle>
          <a:p>
            <a:r>
              <a:rPr lang="en-US"/>
              <a:t>Click to add title</a:t>
            </a:r>
          </a:p>
        </p:txBody>
      </p:sp>
      <p:sp>
        <p:nvSpPr>
          <p:cNvPr id="3" name="Content Placeholder 2" descr="{&quot;templafy&quot;:{&quot;id&quot;:&quot;493bd411-f452-445f-a995-f0f1d15538cd&quot;}}"/>
          <p:cNvSpPr>
            <a:spLocks noGrp="1"/>
          </p:cNvSpPr>
          <p:nvPr>
            <p:ph idx="1" hasCustomPrompt="1"/>
          </p:nvPr>
        </p:nvSpPr>
        <p:spPr>
          <a:xfrm>
            <a:off x="6202800" y="2044800"/>
            <a:ext cx="5338800" cy="4161600"/>
          </a:xfrm>
        </p:spPr>
        <p:txBody>
          <a:bodyPr/>
          <a:lstStyle>
            <a:lvl1pPr>
              <a:defRPr/>
            </a:lvl1pPr>
          </a:lstStyle>
          <a:p>
            <a:pPr lvl="0"/>
            <a:r>
              <a:rPr lang="en-US"/>
              <a:t>Click to add text</a:t>
            </a:r>
          </a:p>
        </p:txBody>
      </p:sp>
      <p:sp>
        <p:nvSpPr>
          <p:cNvPr id="14" name="Text Placeholder 13" descr="{&quot;templafy&quot;:{&quot;id&quot;:&quot;715db25d-34f4-4a90-94cf-6fd0551c045e&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5" name="Content Placeholder 4" descr="{&quot;templafy&quot;:{&quot;id&quot;:&quot;8aded047-f93a-4ec6-b03d-fd6842661362&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Tree>
    <p:extLst>
      <p:ext uri="{BB962C8B-B14F-4D97-AF65-F5344CB8AC3E}">
        <p14:creationId xmlns:p14="http://schemas.microsoft.com/office/powerpoint/2010/main" val="4113927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6" name="Picture Placeholder 5" descr="{&quot;templafy&quot;:{&quot;id&quot;:&quot;2a1235c1-7ad4-4ff0-ae10-da4436250f14&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descr="{&quot;templafy&quot;:{&quot;id&quot;:&quot;0bbf7c86-284b-4a3d-a336-3d3d6c7a155b&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7128000" y="647700"/>
            <a:ext cx="44136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2859017f-d99d-416c-9f77-b60a91988ec1&quot;}}"/>
          <p:cNvSpPr>
            <a:spLocks noGrp="1"/>
          </p:cNvSpPr>
          <p:nvPr>
            <p:ph type="title" hasCustomPrompt="1"/>
          </p:nvPr>
        </p:nvSpPr>
        <p:spPr>
          <a:xfrm>
            <a:off x="7128000" y="1062000"/>
            <a:ext cx="4413600" cy="835200"/>
          </a:xfrm>
        </p:spPr>
        <p:txBody>
          <a:bodyPr/>
          <a:lstStyle>
            <a:lvl1pPr>
              <a:defRPr/>
            </a:lvl1pPr>
          </a:lstStyle>
          <a:p>
            <a:r>
              <a:rPr lang="en-US"/>
              <a:t>Click to add title</a:t>
            </a:r>
          </a:p>
        </p:txBody>
      </p:sp>
      <p:sp>
        <p:nvSpPr>
          <p:cNvPr id="3" name="Content Placeholder 2" descr="{&quot;templafy&quot;:{&quot;id&quot;:&quot;651fbd6b-4985-48b6-9f6a-36d616d20496&quot;}}"/>
          <p:cNvSpPr>
            <a:spLocks noGrp="1"/>
          </p:cNvSpPr>
          <p:nvPr>
            <p:ph idx="1" hasCustomPrompt="1"/>
          </p:nvPr>
        </p:nvSpPr>
        <p:spPr>
          <a:xfrm>
            <a:off x="7128000" y="2044800"/>
            <a:ext cx="4413600" cy="4161600"/>
          </a:xfrm>
        </p:spPr>
        <p:txBody>
          <a:bodyPr/>
          <a:lstStyle>
            <a:lvl1pPr>
              <a:defRPr/>
            </a:lvl1pPr>
          </a:lstStyle>
          <a:p>
            <a:pPr lvl="0"/>
            <a:r>
              <a:rPr lang="en-US"/>
              <a:t>Click to add text</a:t>
            </a:r>
          </a:p>
        </p:txBody>
      </p:sp>
      <p:sp>
        <p:nvSpPr>
          <p:cNvPr id="14" name="Text Placeholder 13" descr="{&quot;templafy&quot;:{&quot;id&quot;:&quot;c2d4f26a-dcbb-4e80-8405-73e352aec5d5&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a:xfrm>
            <a:off x="11167200" y="248400"/>
            <a:ext cx="374400" cy="180000"/>
          </a:xfrm>
        </p:spPr>
        <p:txBody>
          <a:bodyPr/>
          <a:lstStyle/>
          <a:p>
            <a:fld id="{23AA811B-2EBD-4900-905E-5BE206449611}" type="slidenum">
              <a:rPr lang="en-US" smtClean="0"/>
              <a:pPr/>
              <a:t>‹#›</a:t>
            </a:fld>
            <a:endParaRPr lang="en-US"/>
          </a:p>
        </p:txBody>
      </p:sp>
      <p:sp>
        <p:nvSpPr>
          <p:cNvPr id="5" name="Content Placeholder 4" descr="{&quot;templafy&quot;:{&quot;id&quot;:&quot;95ebbad7-5ec9-415e-a98f-60da11ac7420&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Tree>
    <p:extLst>
      <p:ext uri="{BB962C8B-B14F-4D97-AF65-F5344CB8AC3E}">
        <p14:creationId xmlns:p14="http://schemas.microsoft.com/office/powerpoint/2010/main" val="2727334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a:solidFill>
                  <a:schemeClr val="tx2"/>
                </a:solidFill>
              </a:rPr>
              <a:t>“</a:t>
            </a:r>
            <a:endParaRPr lang="en-US"/>
          </a:p>
        </p:txBody>
      </p:sp>
      <p:sp>
        <p:nvSpPr>
          <p:cNvPr id="2" name="Title 1" descr="{&quot;templafy&quot;:{&quot;id&quot;:&quot;1a19c49f-40f5-4ce0-9e3d-4941e57dbe58&quot;}}"/>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US"/>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US" smtClean="0"/>
              <a:pPr/>
              <a:t>‹#›</a:t>
            </a:fld>
            <a:endParaRPr lang="en-US"/>
          </a:p>
        </p:txBody>
      </p:sp>
      <p:sp>
        <p:nvSpPr>
          <p:cNvPr id="5" name="Text Placeholder 4" descr="{&quot;templafy&quot;:{&quot;id&quot;:&quot;345007ef-5f41-4e8f-8da6-01a583dfd6fb&quot;}}">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a:t>Click to add name</a:t>
            </a:r>
          </a:p>
        </p:txBody>
      </p:sp>
    </p:spTree>
    <p:extLst>
      <p:ext uri="{BB962C8B-B14F-4D97-AF65-F5344CB8AC3E}">
        <p14:creationId xmlns:p14="http://schemas.microsoft.com/office/powerpoint/2010/main" val="2153252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a:solidFill>
                  <a:schemeClr val="tx2"/>
                </a:solidFill>
              </a:rPr>
              <a:t>“</a:t>
            </a:r>
            <a:endParaRPr lang="en-US"/>
          </a:p>
        </p:txBody>
      </p:sp>
      <p:sp>
        <p:nvSpPr>
          <p:cNvPr id="2" name="Title 1" descr="{&quot;templafy&quot;:{&quot;id&quot;:&quot;2295a426-4878-4fa3-8925-02b5ad1c6b18&quot;}}"/>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US"/>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US" smtClean="0"/>
              <a:pPr/>
              <a:t>‹#›</a:t>
            </a:fld>
            <a:endParaRPr lang="en-US"/>
          </a:p>
        </p:txBody>
      </p:sp>
      <p:sp>
        <p:nvSpPr>
          <p:cNvPr id="5" name="Text Placeholder 4" descr="{&quot;templafy&quot;:{&quot;id&quot;:&quot;57d6cff9-6be2-46cf-a005-565f3915331a&quot;}}">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a:t>Click to add name</a:t>
            </a:r>
          </a:p>
        </p:txBody>
      </p:sp>
    </p:spTree>
    <p:extLst>
      <p:ext uri="{BB962C8B-B14F-4D97-AF65-F5344CB8AC3E}">
        <p14:creationId xmlns:p14="http://schemas.microsoft.com/office/powerpoint/2010/main" val="815357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US" sz="19900">
                <a:solidFill>
                  <a:schemeClr val="accent3"/>
                </a:solidFill>
              </a:rPr>
              <a:t>“</a:t>
            </a:r>
            <a:endParaRPr lang="en-US"/>
          </a:p>
        </p:txBody>
      </p:sp>
      <p:sp>
        <p:nvSpPr>
          <p:cNvPr id="2" name="Title 1" descr="{&quot;templafy&quot;:{&quot;id&quot;:&quot;ff2e89a0-6235-4da4-aba0-cc3239bcc227&quot;}}"/>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en-US"/>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bg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a:p>
        </p:txBody>
      </p:sp>
      <p:sp>
        <p:nvSpPr>
          <p:cNvPr id="5" name="Text Placeholder 4" descr="{&quot;templafy&quot;:{&quot;id&quot;:&quot;ca603662-038f-4880-b261-a3e286e89c38&quot;}}">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US"/>
              <a:t>Click to add name</a:t>
            </a:r>
          </a:p>
        </p:txBody>
      </p:sp>
      <p:cxnSp>
        <p:nvCxnSpPr>
          <p:cNvPr id="12" name="Straight Connector 11">
            <a:extLst>
              <a:ext uri="{FF2B5EF4-FFF2-40B4-BE49-F238E27FC236}">
                <a16:creationId xmlns:a16="http://schemas.microsoft.com/office/drawing/2014/main" id="{DD0E7878-9FDC-49B7-8852-D4754F87880A}"/>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0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US"/>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US"/>
              <a:t>Add 01</a:t>
            </a:r>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Tree>
    <p:extLst>
      <p:ext uri="{BB962C8B-B14F-4D97-AF65-F5344CB8AC3E}">
        <p14:creationId xmlns:p14="http://schemas.microsoft.com/office/powerpoint/2010/main" val="1971382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 Negative">
    <p:bg>
      <p:bgPr>
        <a:solidFill>
          <a:schemeClr val="bg1">
            <a:alpha val="0"/>
          </a:schemeClr>
        </a:solidFill>
        <a:effectLst/>
      </p:bgPr>
    </p:bg>
    <p:spTree>
      <p:nvGrpSpPr>
        <p:cNvPr id="1" name=""/>
        <p:cNvGrpSpPr/>
        <p:nvPr/>
      </p:nvGrpSpPr>
      <p:grpSpPr>
        <a:xfrm>
          <a:off x="0" y="0"/>
          <a:ext cx="0" cy="0"/>
          <a:chOff x="0" y="0"/>
          <a:chExt cx="0" cy="0"/>
        </a:xfrm>
      </p:grpSpPr>
      <p:sp>
        <p:nvSpPr>
          <p:cNvPr id="20" name="Picture Placeholder 10" descr="{&quot;templafy&quot;:{&quot;id&quot;:&quot;82ac6d98-cc31-4a0a-9db9-45fc42833167&quot;}}">
            <a:extLst>
              <a:ext uri="{FF2B5EF4-FFF2-40B4-BE49-F238E27FC236}">
                <a16:creationId xmlns:a16="http://schemas.microsoft.com/office/drawing/2014/main" id="{E02989E5-A20B-4518-A570-D2C3A65B2F79}"/>
              </a:ext>
            </a:extLst>
          </p:cNvPr>
          <p:cNvSpPr>
            <a:spLocks noGrp="1"/>
          </p:cNvSpPr>
          <p:nvPr>
            <p:ph type="pic" sz="quarter" idx="13" hasCustomPrompt="1"/>
          </p:nvPr>
        </p:nvSpPr>
        <p:spPr>
          <a:xfrm>
            <a:off x="2" y="0"/>
            <a:ext cx="12193199" cy="6861600"/>
          </a:xfrm>
          <a:custGeom>
            <a:avLst/>
            <a:gdLst>
              <a:gd name="connsiteX0" fmla="*/ 11860224 w 12193199"/>
              <a:gd name="connsiteY0" fmla="*/ 5768019 h 6861600"/>
              <a:gd name="connsiteX1" fmla="*/ 11860224 w 12193199"/>
              <a:gd name="connsiteY1" fmla="*/ 6526743 h 6861600"/>
              <a:gd name="connsiteX2" fmla="*/ 11583393 w 12193199"/>
              <a:gd name="connsiteY2" fmla="*/ 6526743 h 6861600"/>
              <a:gd name="connsiteX3" fmla="*/ 11583393 w 12193199"/>
              <a:gd name="connsiteY3" fmla="*/ 6541143 h 6861600"/>
              <a:gd name="connsiteX4" fmla="*/ 11860224 w 12193199"/>
              <a:gd name="connsiteY4" fmla="*/ 6541143 h 6861600"/>
              <a:gd name="connsiteX5" fmla="*/ 11860224 w 12193199"/>
              <a:gd name="connsiteY5" fmla="*/ 6542019 h 6861600"/>
              <a:gd name="connsiteX6" fmla="*/ 11874624 w 12193199"/>
              <a:gd name="connsiteY6" fmla="*/ 6542019 h 6861600"/>
              <a:gd name="connsiteX7" fmla="*/ 11874624 w 12193199"/>
              <a:gd name="connsiteY7" fmla="*/ 5768019 h 6861600"/>
              <a:gd name="connsiteX8" fmla="*/ 6206398 w 12193199"/>
              <a:gd name="connsiteY8" fmla="*/ 2246400 h 6861600"/>
              <a:gd name="connsiteX9" fmla="*/ 6206398 w 12193199"/>
              <a:gd name="connsiteY9" fmla="*/ 5342400 h 6861600"/>
              <a:gd name="connsiteX10" fmla="*/ 6411598 w 12193199"/>
              <a:gd name="connsiteY10" fmla="*/ 5342400 h 6861600"/>
              <a:gd name="connsiteX11" fmla="*/ 6411598 w 12193199"/>
              <a:gd name="connsiteY11" fmla="*/ 5556637 h 6861600"/>
              <a:gd name="connsiteX12" fmla="*/ 12193198 w 12193199"/>
              <a:gd name="connsiteY12" fmla="*/ 5556637 h 6861600"/>
              <a:gd name="connsiteX13" fmla="*/ 12193198 w 12193199"/>
              <a:gd name="connsiteY13" fmla="*/ 5342400 h 6861600"/>
              <a:gd name="connsiteX14" fmla="*/ 12193198 w 12193199"/>
              <a:gd name="connsiteY14" fmla="*/ 4266000 h 6861600"/>
              <a:gd name="connsiteX15" fmla="*/ 12193198 w 12193199"/>
              <a:gd name="connsiteY15" fmla="*/ 2246400 h 6861600"/>
              <a:gd name="connsiteX16" fmla="*/ 376999 w 12193199"/>
              <a:gd name="connsiteY16" fmla="*/ 311072 h 6861600"/>
              <a:gd name="connsiteX17" fmla="*/ 301430 w 12193199"/>
              <a:gd name="connsiteY17" fmla="*/ 386641 h 6861600"/>
              <a:gd name="connsiteX18" fmla="*/ 301430 w 12193199"/>
              <a:gd name="connsiteY18" fmla="*/ 960386 h 6861600"/>
              <a:gd name="connsiteX19" fmla="*/ 376999 w 12193199"/>
              <a:gd name="connsiteY19" fmla="*/ 1035955 h 6861600"/>
              <a:gd name="connsiteX20" fmla="*/ 1497644 w 12193199"/>
              <a:gd name="connsiteY20" fmla="*/ 1035955 h 6861600"/>
              <a:gd name="connsiteX21" fmla="*/ 1573213 w 12193199"/>
              <a:gd name="connsiteY21" fmla="*/ 960386 h 6861600"/>
              <a:gd name="connsiteX22" fmla="*/ 1573213 w 12193199"/>
              <a:gd name="connsiteY22" fmla="*/ 386641 h 6861600"/>
              <a:gd name="connsiteX23" fmla="*/ 1497644 w 12193199"/>
              <a:gd name="connsiteY23" fmla="*/ 311072 h 6861600"/>
              <a:gd name="connsiteX24" fmla="*/ 0 w 12193199"/>
              <a:gd name="connsiteY24" fmla="*/ 0 h 6861600"/>
              <a:gd name="connsiteX25" fmla="*/ 11867253 w 12193199"/>
              <a:gd name="connsiteY25" fmla="*/ 0 h 6861600"/>
              <a:gd name="connsiteX26" fmla="*/ 11867253 w 12193199"/>
              <a:gd name="connsiteY26" fmla="*/ 2037600 h 6861600"/>
              <a:gd name="connsiteX27" fmla="*/ 11881653 w 12193199"/>
              <a:gd name="connsiteY27" fmla="*/ 2037600 h 6861600"/>
              <a:gd name="connsiteX28" fmla="*/ 11881653 w 12193199"/>
              <a:gd name="connsiteY28" fmla="*/ 0 h 6861600"/>
              <a:gd name="connsiteX29" fmla="*/ 12193199 w 12193199"/>
              <a:gd name="connsiteY29" fmla="*/ 0 h 6861600"/>
              <a:gd name="connsiteX30" fmla="*/ 12193199 w 12193199"/>
              <a:gd name="connsiteY30" fmla="*/ 6861600 h 6861600"/>
              <a:gd name="connsiteX31" fmla="*/ 0 w 12193199"/>
              <a:gd name="connsiteY31" fmla="*/ 6861600 h 6861600"/>
              <a:gd name="connsiteX32" fmla="*/ 0 w 12193199"/>
              <a:gd name="connsiteY32" fmla="*/ 6541143 h 6861600"/>
              <a:gd name="connsiteX33" fmla="*/ 9709196 w 12193199"/>
              <a:gd name="connsiteY33" fmla="*/ 6541143 h 6861600"/>
              <a:gd name="connsiteX34" fmla="*/ 9709196 w 12193199"/>
              <a:gd name="connsiteY34" fmla="*/ 6526743 h 6861600"/>
              <a:gd name="connsiteX35" fmla="*/ 0 w 12193199"/>
              <a:gd name="connsiteY35" fmla="*/ 652674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3199" h="6861600">
                <a:moveTo>
                  <a:pt x="11860224" y="5768019"/>
                </a:moveTo>
                <a:lnTo>
                  <a:pt x="11860224" y="6526743"/>
                </a:lnTo>
                <a:lnTo>
                  <a:pt x="11583393" y="6526743"/>
                </a:lnTo>
                <a:lnTo>
                  <a:pt x="11583393" y="6541143"/>
                </a:lnTo>
                <a:lnTo>
                  <a:pt x="11860224" y="6541143"/>
                </a:lnTo>
                <a:lnTo>
                  <a:pt x="11860224" y="6542019"/>
                </a:lnTo>
                <a:lnTo>
                  <a:pt x="11874624" y="6542019"/>
                </a:lnTo>
                <a:lnTo>
                  <a:pt x="11874624" y="5768019"/>
                </a:lnTo>
                <a:close/>
                <a:moveTo>
                  <a:pt x="6206398" y="2246400"/>
                </a:moveTo>
                <a:lnTo>
                  <a:pt x="6206398" y="5342400"/>
                </a:lnTo>
                <a:lnTo>
                  <a:pt x="6411598" y="5342400"/>
                </a:lnTo>
                <a:lnTo>
                  <a:pt x="6411598" y="5556637"/>
                </a:lnTo>
                <a:lnTo>
                  <a:pt x="12193198" y="5556637"/>
                </a:lnTo>
                <a:lnTo>
                  <a:pt x="12193198" y="5342400"/>
                </a:lnTo>
                <a:lnTo>
                  <a:pt x="12193198" y="4266000"/>
                </a:lnTo>
                <a:lnTo>
                  <a:pt x="12193198" y="2246400"/>
                </a:lnTo>
                <a:close/>
                <a:moveTo>
                  <a:pt x="376999" y="311072"/>
                </a:moveTo>
                <a:cubicBezTo>
                  <a:pt x="335263" y="311072"/>
                  <a:pt x="301430" y="344905"/>
                  <a:pt x="301430" y="386641"/>
                </a:cubicBezTo>
                <a:lnTo>
                  <a:pt x="301430" y="960386"/>
                </a:lnTo>
                <a:cubicBezTo>
                  <a:pt x="301430" y="1002122"/>
                  <a:pt x="335263" y="1035955"/>
                  <a:pt x="376999" y="1035955"/>
                </a:cubicBezTo>
                <a:lnTo>
                  <a:pt x="1497644" y="1035955"/>
                </a:lnTo>
                <a:cubicBezTo>
                  <a:pt x="1539380" y="1035955"/>
                  <a:pt x="1573213" y="1002122"/>
                  <a:pt x="1573213" y="960386"/>
                </a:cubicBezTo>
                <a:lnTo>
                  <a:pt x="1573213" y="386641"/>
                </a:lnTo>
                <a:cubicBezTo>
                  <a:pt x="1573213" y="344905"/>
                  <a:pt x="1539380" y="311072"/>
                  <a:pt x="1497644" y="311072"/>
                </a:cubicBezTo>
                <a:close/>
                <a:moveTo>
                  <a:pt x="0" y="0"/>
                </a:moveTo>
                <a:lnTo>
                  <a:pt x="11867253" y="0"/>
                </a:lnTo>
                <a:lnTo>
                  <a:pt x="11867253" y="2037600"/>
                </a:lnTo>
                <a:lnTo>
                  <a:pt x="11881653" y="2037600"/>
                </a:lnTo>
                <a:lnTo>
                  <a:pt x="11881653" y="0"/>
                </a:lnTo>
                <a:lnTo>
                  <a:pt x="12193199" y="0"/>
                </a:lnTo>
                <a:lnTo>
                  <a:pt x="12193199" y="6861600"/>
                </a:lnTo>
                <a:lnTo>
                  <a:pt x="0" y="6861600"/>
                </a:lnTo>
                <a:lnTo>
                  <a:pt x="0" y="6541143"/>
                </a:lnTo>
                <a:lnTo>
                  <a:pt x="9709196" y="6541143"/>
                </a:lnTo>
                <a:lnTo>
                  <a:pt x="9709196" y="6526743"/>
                </a:lnTo>
                <a:lnTo>
                  <a:pt x="0" y="6526743"/>
                </a:lnTo>
                <a:close/>
              </a:path>
            </a:pathLst>
          </a:custGeom>
          <a:solidFill>
            <a:schemeClr val="accent1"/>
          </a:solidFill>
        </p:spPr>
        <p:txBody>
          <a:bodyPr wrap="square" tIns="648000" bIns="0" anchor="t" anchorCtr="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DFD2EEFB-793B-451F-8877-3E8E71B6903D}"/>
              </a:ext>
            </a:extLst>
          </p:cNvPr>
          <p:cNvSpPr>
            <a:spLocks noGrp="1"/>
          </p:cNvSpPr>
          <p:nvPr>
            <p:ph type="body" sz="quarter" idx="14"/>
          </p:nvPr>
        </p:nvSpPr>
        <p:spPr>
          <a:xfrm>
            <a:off x="9708425" y="6367604"/>
            <a:ext cx="1848208" cy="362211"/>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9D5BC5C8-6D09-4570-97BE-22E1C6FDC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15" name="Content Placeholder 2" descr="{&quot;templafy&quot;:{&quot;id&quot;:&quot;dddac612-9478-4d7b-b0ba-f6b5f7731d2d&quot;}}">
            <a:extLst>
              <a:ext uri="{FF2B5EF4-FFF2-40B4-BE49-F238E27FC236}">
                <a16:creationId xmlns:a16="http://schemas.microsoft.com/office/drawing/2014/main" id="{E00471B0-86D5-4EE2-B299-40435BAA4FBE}"/>
              </a:ext>
            </a:extLst>
          </p:cNvPr>
          <p:cNvSpPr>
            <a:spLocks noGrp="1"/>
          </p:cNvSpPr>
          <p:nvPr>
            <p:ph idx="1" hasCustomPrompt="1"/>
          </p:nvPr>
        </p:nvSpPr>
        <p:spPr>
          <a:xfrm>
            <a:off x="6821663" y="4642143"/>
            <a:ext cx="4413600" cy="202827"/>
          </a:xfrm>
        </p:spPr>
        <p:txBody>
          <a:bodyPr/>
          <a:lstStyle>
            <a:lvl1pPr marL="0" indent="0">
              <a:buNone/>
              <a:defRPr>
                <a:solidFill>
                  <a:schemeClr val="bg1"/>
                </a:solidFill>
              </a:defRPr>
            </a:lvl1pPr>
          </a:lstStyle>
          <a:p>
            <a:pPr lvl="0"/>
            <a:r>
              <a:rPr lang="en-US"/>
              <a:t>Firstname Lastname</a:t>
            </a:r>
          </a:p>
        </p:txBody>
      </p:sp>
      <p:sp>
        <p:nvSpPr>
          <p:cNvPr id="16" name="Rectangle 15">
            <a:extLst>
              <a:ext uri="{FF2B5EF4-FFF2-40B4-BE49-F238E27FC236}">
                <a16:creationId xmlns:a16="http://schemas.microsoft.com/office/drawing/2014/main" id="{BB7BDE0D-20ED-4125-9615-FF47854DBE27}"/>
              </a:ext>
            </a:extLst>
          </p:cNvPr>
          <p:cNvSpPr/>
          <p:nvPr userDrawn="1"/>
        </p:nvSpPr>
        <p:spPr>
          <a:xfrm>
            <a:off x="6202800" y="2247626"/>
            <a:ext cx="214933" cy="3096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7" name="Title 1" descr="{&quot;templafy&quot;:{&quot;id&quot;:&quot;744488f8-42ed-4185-9251-7d82f53daae1&quot;}}">
            <a:extLst>
              <a:ext uri="{FF2B5EF4-FFF2-40B4-BE49-F238E27FC236}">
                <a16:creationId xmlns:a16="http://schemas.microsoft.com/office/drawing/2014/main" id="{65BAB7C8-E936-4B2B-AD69-0FAEB9040719}"/>
              </a:ext>
            </a:extLst>
          </p:cNvPr>
          <p:cNvSpPr txBox="1">
            <a:spLocks/>
          </p:cNvSpPr>
          <p:nvPr userDrawn="1"/>
        </p:nvSpPr>
        <p:spPr>
          <a:xfrm>
            <a:off x="6204001" y="2247627"/>
            <a:ext cx="5987999" cy="2024580"/>
          </a:xfrm>
          <a:prstGeom prst="rect">
            <a:avLst/>
          </a:prstGeom>
          <a:solidFill>
            <a:schemeClr val="bg2"/>
          </a:solidFill>
        </p:spPr>
        <p:txBody>
          <a:bodyPr vert="horz" lIns="548640" tIns="457200" rIns="0" bIns="0" rtlCol="0" anchor="t" anchorCtr="0">
            <a:noAutofit/>
          </a:bodyPr>
          <a:lstStyle>
            <a:lvl1pPr algn="l" defTabSz="914400" rtl="0" eaLnBrk="1" latinLnBrk="0" hangingPunct="1">
              <a:lnSpc>
                <a:spcPct val="83000"/>
              </a:lnSpc>
              <a:spcBef>
                <a:spcPct val="0"/>
              </a:spcBef>
              <a:buNone/>
              <a:defRPr sz="4400" kern="1200">
                <a:solidFill>
                  <a:schemeClr val="tx1"/>
                </a:solidFill>
                <a:latin typeface="+mj-lt"/>
                <a:ea typeface="+mj-ea"/>
                <a:cs typeface="+mj-cs"/>
              </a:defRPr>
            </a:lvl1pPr>
          </a:lstStyle>
          <a:p>
            <a:r>
              <a:rPr lang="en-US"/>
              <a:t>Click to add title</a:t>
            </a:r>
          </a:p>
        </p:txBody>
      </p:sp>
      <p:sp>
        <p:nvSpPr>
          <p:cNvPr id="18" name="Content Placeholder 2" descr="{&quot;templafy&quot;:{&quot;id&quot;:&quot;e468eaf4-fa64-4511-b786-0133ea848d6e&quot;}}">
            <a:extLst>
              <a:ext uri="{FF2B5EF4-FFF2-40B4-BE49-F238E27FC236}">
                <a16:creationId xmlns:a16="http://schemas.microsoft.com/office/drawing/2014/main" id="{234D9244-72E1-4872-8ECD-366512186079}"/>
              </a:ext>
            </a:extLst>
          </p:cNvPr>
          <p:cNvSpPr>
            <a:spLocks noGrp="1"/>
          </p:cNvSpPr>
          <p:nvPr>
            <p:ph idx="18" hasCustomPrompt="1"/>
          </p:nvPr>
        </p:nvSpPr>
        <p:spPr>
          <a:xfrm>
            <a:off x="6821663" y="4975582"/>
            <a:ext cx="4413600" cy="202827"/>
          </a:xfrm>
        </p:spPr>
        <p:txBody>
          <a:bodyPr/>
          <a:lstStyle>
            <a:lvl1pPr marL="0" indent="0">
              <a:buNone/>
              <a:defRPr>
                <a:solidFill>
                  <a:schemeClr val="bg1"/>
                </a:solidFill>
              </a:defRPr>
            </a:lvl1pPr>
          </a:lstStyle>
          <a:p>
            <a:pPr lvl="0"/>
            <a:r>
              <a:rPr lang="en-US"/>
              <a:t>Contact information</a:t>
            </a:r>
          </a:p>
        </p:txBody>
      </p:sp>
    </p:spTree>
    <p:extLst>
      <p:ext uri="{BB962C8B-B14F-4D97-AF65-F5344CB8AC3E}">
        <p14:creationId xmlns:p14="http://schemas.microsoft.com/office/powerpoint/2010/main" val="3446788907"/>
      </p:ext>
    </p:extLst>
  </p:cSld>
  <p:clrMapOvr>
    <a:overrideClrMapping bg1="dk1" tx1="lt1" bg2="accent1" tx2="accent1" accent1="lt2"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US" smtClean="0"/>
              <a:pPr/>
              <a:t>‹#›</a:t>
            </a:fld>
            <a:endParaRPr lang="en-US"/>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21" name="text" descr="{&quot;templafy&quot;:{&quot;id&quot;:&quot;e120fabe-5fcf-49c3-b90c-c59452c3db4d&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r>
              <a:rPr lang="en-US" sz="1600" b="0">
                <a:solidFill>
                  <a:schemeClr val="tx2"/>
                </a:solidFill>
              </a:rPr>
              <a:t>Nadine Broome</a:t>
            </a:r>
          </a:p>
        </p:txBody>
      </p:sp>
      <p:sp>
        <p:nvSpPr>
          <p:cNvPr id="22" name="text" descr="{&quot;templafy&quot;:{&quot;id&quot;:&quot;ddc0ad56-9295-436b-82d1-9d6ff8f96b23&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r>
              <a:rPr lang="en-US" sz="1600" b="0">
                <a:solidFill>
                  <a:schemeClr val="tx2"/>
                </a:solidFill>
              </a:rPr>
              <a:t>nadine.broome@colliers.com</a:t>
            </a:r>
          </a:p>
        </p:txBody>
      </p:sp>
      <p:cxnSp>
        <p:nvCxnSpPr>
          <p:cNvPr id="12" name="Straight Connector 11">
            <a:extLst>
              <a:ext uri="{FF2B5EF4-FFF2-40B4-BE49-F238E27FC236}">
                <a16:creationId xmlns:a16="http://schemas.microsoft.com/office/drawing/2014/main" id="{22A2939A-00A0-4C21-9393-DADBB5BAC7BF}"/>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8A1C3A-8ED6-490F-A84D-1746F472289A}"/>
              </a:ext>
            </a:extLst>
          </p:cNvPr>
          <p:cNvCxnSpPr>
            <a:cxnSpLocks/>
          </p:cNvCxnSpPr>
          <p:nvPr userDrawn="1"/>
        </p:nvCxnSpPr>
        <p:spPr>
          <a:xfrm flipH="1">
            <a:off x="0" y="6538762"/>
            <a:ext cx="9691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11577512"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0"/>
            <a:ext cx="0" cy="65413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5A65BBB4-30E9-4145-8860-C95F9F56AE4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1690" y="6364993"/>
            <a:ext cx="1871297" cy="372397"/>
          </a:xfrm>
          <a:prstGeom prst="rect">
            <a:avLst/>
          </a:prstGeom>
        </p:spPr>
      </p:pic>
    </p:spTree>
    <p:extLst>
      <p:ext uri="{BB962C8B-B14F-4D97-AF65-F5344CB8AC3E}">
        <p14:creationId xmlns:p14="http://schemas.microsoft.com/office/powerpoint/2010/main" val="3983812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descr="{&quot;templafy&quot;:{&quot;id&quot;:&quot;7e77aa90-e59a-4c71-bb2a-f84791cd7f62&quot;}}"/>
          <p:cNvSpPr>
            <a:spLocks noGrp="1"/>
          </p:cNvSpPr>
          <p:nvPr>
            <p:ph type="title" hasCustomPrompt="1"/>
          </p:nvPr>
        </p:nvSpPr>
        <p:spPr/>
        <p:txBody>
          <a:bodyPr/>
          <a:lstStyle>
            <a:lvl1pPr>
              <a:defRPr/>
            </a:lvl1pPr>
          </a:lstStyle>
          <a:p>
            <a:r>
              <a:rPr lang="en-US"/>
              <a:t>Click to add title</a:t>
            </a:r>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US"/>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4" name="Content Placeholder 3" descr="{&quot;templafy&quot;:{&quot;id&quot;:&quot;a128056d-9e54-4437-b1fe-415e89ea37b7&quot;}}">
            <a:extLst>
              <a:ext uri="{FF2B5EF4-FFF2-40B4-BE49-F238E27FC236}">
                <a16:creationId xmlns:a16="http://schemas.microsoft.com/office/drawing/2014/main" id="{4DE4CAC1-E893-4219-9AA4-64F5EDA29707}"/>
              </a:ext>
            </a:extLst>
          </p:cNvPr>
          <p:cNvSpPr>
            <a:spLocks noGrp="1"/>
          </p:cNvSpPr>
          <p:nvPr>
            <p:ph sz="quarter" idx="13" hasCustomPrompt="1"/>
          </p:nvPr>
        </p:nvSpPr>
        <p:spPr>
          <a:xfrm>
            <a:off x="647525" y="2046287"/>
            <a:ext cx="10895187" cy="4162426"/>
          </a:xfrm>
        </p:spPr>
        <p:txBody>
          <a:bodyPr/>
          <a:lstStyle>
            <a:lvl1pPr>
              <a:defRPr/>
            </a:lvl1pPr>
          </a:lstStyle>
          <a:p>
            <a:pPr lvl="0"/>
            <a:r>
              <a:rPr lang="en-US"/>
              <a:t>Click to add text</a:t>
            </a:r>
          </a:p>
        </p:txBody>
      </p:sp>
    </p:spTree>
    <p:extLst>
      <p:ext uri="{BB962C8B-B14F-4D97-AF65-F5344CB8AC3E}">
        <p14:creationId xmlns:p14="http://schemas.microsoft.com/office/powerpoint/2010/main" val="3208310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descr="{&quot;templafy&quot;:{&quot;id&quot;:&quot;0bb885dc-77d8-4e01-bba7-6fac914f4827&quot;}}"/>
          <p:cNvSpPr>
            <a:spLocks noGrp="1"/>
          </p:cNvSpPr>
          <p:nvPr>
            <p:ph type="title" hasCustomPrompt="1"/>
          </p:nvPr>
        </p:nvSpPr>
        <p:spPr/>
        <p:txBody>
          <a:bodyPr/>
          <a:lstStyle>
            <a:lvl1pPr>
              <a:defRPr/>
            </a:lvl1pPr>
          </a:lstStyle>
          <a:p>
            <a:r>
              <a:rPr lang="en-US"/>
              <a:t>Click to add title</a:t>
            </a:r>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US"/>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450888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BD0A6F2-33B9-468B-8C33-5C911B4BB8BE}"/>
              </a:ext>
            </a:extLst>
          </p:cNvPr>
          <p:cNvSpPr>
            <a:spLocks noGrp="1"/>
          </p:cNvSpPr>
          <p:nvPr>
            <p:ph type="ftr" sz="quarter" idx="11"/>
          </p:nvPr>
        </p:nvSpPr>
        <p:spPr/>
        <p:txBody>
          <a:bodyPr/>
          <a:lstStyle/>
          <a:p>
            <a:r>
              <a:rPr lang="en-US"/>
              <a:t>Colliers</a:t>
            </a:r>
          </a:p>
        </p:txBody>
      </p:sp>
      <p:sp>
        <p:nvSpPr>
          <p:cNvPr id="7" name="Slide Number Placeholder 6">
            <a:extLst>
              <a:ext uri="{FF2B5EF4-FFF2-40B4-BE49-F238E27FC236}">
                <a16:creationId xmlns:a16="http://schemas.microsoft.com/office/drawing/2014/main" id="{6B2FDCF0-F248-4239-8E0C-3CE19B47CBD3}"/>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843948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Arial" panose="020B0604020202020204" pitchFamily="34" charset="0"/>
                <a:cs typeface="Arial" panose="020B0604020202020204" pitchFamily="34" charset="0"/>
              </a:rPr>
              <a:t>PICTURES</a:t>
            </a:r>
            <a:br>
              <a:rPr lang="en-US" sz="900">
                <a:latin typeface="Arial" panose="020B0604020202020204" pitchFamily="34" charset="0"/>
                <a:cs typeface="Arial" panose="020B0604020202020204" pitchFamily="34" charset="0"/>
              </a:rPr>
            </a:br>
            <a:r>
              <a:rPr lang="en-US" sz="900" b="1" noProof="1">
                <a:solidFill>
                  <a:schemeClr val="tx1"/>
                </a:solidFill>
                <a:latin typeface="Arial" panose="020B0604020202020204" pitchFamily="34" charset="0"/>
                <a:cs typeface="Arial" panose="020B0604020202020204" pitchFamily="34" charset="0"/>
              </a:rPr>
              <a:t>Insert corporate picture from Templafy</a:t>
            </a:r>
            <a:endParaRPr lang="en-US"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Arial" panose="020B0604020202020204" pitchFamily="34" charset="0"/>
                <a:cs typeface="Arial" panose="020B0604020202020204" pitchFamily="34" charset="0"/>
              </a:rPr>
              <a:t>1.</a:t>
            </a:r>
            <a:r>
              <a:rPr lang="en-US" altLang="da-DK" sz="900" b="0" noProof="1">
                <a:solidFill>
                  <a:schemeClr val="tx1"/>
                </a:solidFill>
                <a:latin typeface="Arial" panose="020B0604020202020204" pitchFamily="34" charset="0"/>
                <a:cs typeface="Arial" panose="020B0604020202020204" pitchFamily="34" charset="0"/>
              </a:rPr>
              <a:t> Click the blue </a:t>
            </a:r>
            <a:r>
              <a:rPr lang="en-US" altLang="da-DK" sz="900" b="1" baseline="0" noProof="1">
                <a:solidFill>
                  <a:schemeClr val="tx1"/>
                </a:solidFill>
                <a:latin typeface="Arial" panose="020B0604020202020204" pitchFamily="34" charset="0"/>
                <a:cs typeface="Arial" panose="020B0604020202020204" pitchFamily="34" charset="0"/>
              </a:rPr>
              <a:t>Templafy </a:t>
            </a:r>
            <a:r>
              <a:rPr lang="en-US" altLang="da-DK" sz="900" b="0" baseline="0" noProof="1">
                <a:solidFill>
                  <a:schemeClr val="tx1"/>
                </a:solidFill>
                <a:latin typeface="Arial" panose="020B0604020202020204" pitchFamily="34" charset="0"/>
                <a:cs typeface="Arial" panose="020B0604020202020204" pitchFamily="34" charset="0"/>
              </a:rPr>
              <a:t>button</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Arial" panose="020B0604020202020204" pitchFamily="34" charset="0"/>
                <a:cs typeface="Arial" panose="020B0604020202020204" pitchFamily="34" charset="0"/>
              </a:rPr>
              <a:t>2. </a:t>
            </a:r>
            <a:r>
              <a:rPr lang="en-US" altLang="da-DK" sz="900" b="0" baseline="0" noProof="1">
                <a:solidFill>
                  <a:schemeClr val="tx1"/>
                </a:solidFill>
                <a:latin typeface="Arial" panose="020B0604020202020204" pitchFamily="34" charset="0"/>
                <a:cs typeface="Arial" panose="020B0604020202020204" pitchFamily="34" charset="0"/>
              </a:rPr>
              <a:t>In the dropdown, click </a:t>
            </a:r>
            <a:r>
              <a:rPr lang="en-US" altLang="da-DK" sz="900" b="1" baseline="0" noProof="1">
                <a:solidFill>
                  <a:schemeClr val="tx1"/>
                </a:solidFill>
                <a:latin typeface="Arial" panose="020B0604020202020204" pitchFamily="34" charset="0"/>
                <a:cs typeface="Arial" panose="020B0604020202020204" pitchFamily="34" charset="0"/>
              </a:rPr>
              <a:t>Images</a:t>
            </a:r>
            <a:r>
              <a:rPr lang="en-US" altLang="da-DK" sz="900" b="0" baseline="0" noProof="1">
                <a:solidFill>
                  <a:schemeClr val="tx1"/>
                </a:solidFill>
                <a:latin typeface="Arial" panose="020B0604020202020204" pitchFamily="34" charset="0"/>
                <a:cs typeface="Arial" panose="020B0604020202020204" pitchFamily="34" charset="0"/>
              </a:rPr>
              <a:t>, </a:t>
            </a:r>
            <a:br>
              <a:rPr lang="en-US" altLang="da-DK" sz="900" b="0" baseline="0" noProof="1">
                <a:solidFill>
                  <a:schemeClr val="tx1"/>
                </a:solidFill>
                <a:latin typeface="Arial" panose="020B0604020202020204" pitchFamily="34" charset="0"/>
                <a:cs typeface="Arial" panose="020B0604020202020204" pitchFamily="34" charset="0"/>
              </a:rPr>
            </a:br>
            <a:r>
              <a:rPr lang="en-US" altLang="da-DK" sz="900" b="0" baseline="0" noProof="1">
                <a:solidFill>
                  <a:schemeClr val="tx1"/>
                </a:solidFill>
                <a:latin typeface="Arial" panose="020B0604020202020204" pitchFamily="34" charset="0"/>
                <a:cs typeface="Arial" panose="020B0604020202020204" pitchFamily="34" charset="0"/>
              </a:rPr>
              <a:t>or click the </a:t>
            </a:r>
            <a:r>
              <a:rPr lang="en-US" altLang="da-DK" sz="900" b="1" baseline="0" noProof="1">
                <a:solidFill>
                  <a:schemeClr val="tx1"/>
                </a:solidFill>
                <a:latin typeface="Arial" panose="020B0604020202020204" pitchFamily="34" charset="0"/>
                <a:cs typeface="Arial" panose="020B0604020202020204" pitchFamily="34" charset="0"/>
              </a:rPr>
              <a:t>Images </a:t>
            </a:r>
            <a:r>
              <a:rPr lang="en-US" altLang="da-DK" sz="900" b="0" i="0" baseline="0" noProof="1">
                <a:solidFill>
                  <a:schemeClr val="tx1"/>
                </a:solidFill>
                <a:latin typeface="Arial" panose="020B0604020202020204" pitchFamily="34" charset="0"/>
                <a:cs typeface="Arial" panose="020B0604020202020204" pitchFamily="34" charset="0"/>
              </a:rPr>
              <a:t>button</a:t>
            </a:r>
            <a:r>
              <a:rPr lang="en-US"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en-US"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Arial" panose="020B0604020202020204" pitchFamily="34" charset="0"/>
                <a:cs typeface="Arial" panose="020B0604020202020204" pitchFamily="34" charset="0"/>
              </a:rPr>
              <a:t>Insert picture</a:t>
            </a:r>
            <a:endParaRPr lang="en-US"/>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en-US" altLang="da-DK" sz="900" b="1" noProof="1">
                <a:solidFill>
                  <a:schemeClr val="tx1"/>
                </a:solidFill>
                <a:latin typeface="Arial" panose="020B0604020202020204" pitchFamily="34" charset="0"/>
                <a:cs typeface="Arial" panose="020B0604020202020204" pitchFamily="34" charset="0"/>
              </a:rPr>
              <a:t>Insert</a:t>
            </a:r>
            <a:endParaRPr lang="en-US"/>
          </a:p>
          <a:p>
            <a:pPr eaLnBrk="1" hangingPunct="1">
              <a:spcBef>
                <a:spcPts val="1200"/>
              </a:spcBef>
              <a:spcAft>
                <a:spcPts val="600"/>
              </a:spcAft>
              <a:defRPr/>
            </a:pPr>
            <a:r>
              <a:rPr lang="en-US" sz="900" b="1" noProof="1">
                <a:solidFill>
                  <a:schemeClr val="tx1"/>
                </a:solidFill>
                <a:latin typeface="Arial" panose="020B0604020202020204" pitchFamily="34" charset="0"/>
                <a:cs typeface="Arial" panose="020B0604020202020204" pitchFamily="34" charset="0"/>
              </a:rPr>
              <a:t>Crop picture</a:t>
            </a:r>
            <a:endParaRPr lang="en-US"/>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1. </a:t>
            </a:r>
            <a:r>
              <a:rPr lang="en-US" altLang="da-DK" sz="900" b="0" noProof="1">
                <a:solidFill>
                  <a:schemeClr val="tx1"/>
                </a:solidFill>
                <a:latin typeface="Arial" panose="020B0604020202020204" pitchFamily="34" charset="0"/>
                <a:cs typeface="Arial" panose="020B0604020202020204" pitchFamily="34" charset="0"/>
              </a:rPr>
              <a:t>Click </a:t>
            </a:r>
            <a:r>
              <a:rPr lang="en-US" altLang="da-DK" sz="900" b="1" noProof="1">
                <a:solidFill>
                  <a:schemeClr val="tx1"/>
                </a:solidFill>
                <a:latin typeface="Arial" panose="020B0604020202020204" pitchFamily="34" charset="0"/>
                <a:cs typeface="Arial" panose="020B0604020202020204" pitchFamily="34" charset="0"/>
              </a:rPr>
              <a:t>Crop</a:t>
            </a:r>
            <a:r>
              <a:rPr lang="en-US" altLang="da-DK" sz="900" b="0" noProof="1">
                <a:solidFill>
                  <a:schemeClr val="tx1"/>
                </a:solidFill>
                <a:latin typeface="Arial" panose="020B0604020202020204" pitchFamily="34" charset="0"/>
                <a:cs typeface="Arial" panose="020B0604020202020204" pitchFamily="34" charset="0"/>
              </a:rPr>
              <a:t> to change size or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focus of the picture</a:t>
            </a:r>
            <a:endParaRPr lang="en-US"/>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2. </a:t>
            </a:r>
            <a:r>
              <a:rPr lang="en-US" altLang="da-DK" sz="900" b="0" noProof="1">
                <a:solidFill>
                  <a:schemeClr val="tx1"/>
                </a:solidFill>
                <a:latin typeface="Arial" panose="020B0604020202020204" pitchFamily="34" charset="0"/>
                <a:cs typeface="Arial" panose="020B0604020202020204" pitchFamily="34" charset="0"/>
              </a:rPr>
              <a:t>If you want to scale the picture,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hold </a:t>
            </a:r>
            <a:r>
              <a:rPr lang="en-US" altLang="da-DK" sz="900" b="1" noProof="1">
                <a:solidFill>
                  <a:schemeClr val="tx1"/>
                </a:solidFill>
                <a:latin typeface="Arial" panose="020B0604020202020204" pitchFamily="34" charset="0"/>
                <a:cs typeface="Arial" panose="020B0604020202020204" pitchFamily="34" charset="0"/>
              </a:rPr>
              <a:t>SHIFT</a:t>
            </a:r>
            <a:r>
              <a:rPr lang="en-US" altLang="da-DK" sz="900" b="0" noProof="1">
                <a:solidFill>
                  <a:schemeClr val="tx1"/>
                </a:solidFill>
                <a:latin typeface="Arial" panose="020B0604020202020204" pitchFamily="34" charset="0"/>
                <a:cs typeface="Arial" panose="020B0604020202020204" pitchFamily="34" charset="0"/>
              </a:rPr>
              <a:t>-key down while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dragging the corners of the picture</a:t>
            </a:r>
            <a:br>
              <a:rPr lang="en-US" altLang="da-DK" sz="900" b="0" noProof="1">
                <a:solidFill>
                  <a:schemeClr val="tx1"/>
                </a:solidFill>
                <a:latin typeface="Arial" panose="020B0604020202020204" pitchFamily="34" charset="0"/>
                <a:cs typeface="Arial" panose="020B0604020202020204" pitchFamily="34" charset="0"/>
              </a:rPr>
            </a:b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t>
            </a:r>
            <a:r>
              <a:rPr lang="en-US" altLang="da-DK" sz="900" b="0" noProof="1">
                <a:solidFill>
                  <a:schemeClr val="tx1"/>
                </a:solidFill>
                <a:latin typeface="Arial" panose="020B0604020202020204" pitchFamily="34" charset="0"/>
                <a:cs typeface="Arial" panose="020B0604020202020204" pitchFamily="34" charset="0"/>
              </a:rPr>
              <a:t>If you delete the picture and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insert a new one, the picture may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lie in front of the text or graphic.</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If this happens, select the picture,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right-click and choose </a:t>
            </a:r>
            <a:r>
              <a:rPr lang="en-US" altLang="da-DK" sz="900" b="1" noProof="1">
                <a:solidFill>
                  <a:schemeClr val="tx1"/>
                </a:solidFill>
                <a:latin typeface="Arial" panose="020B0604020202020204" pitchFamily="34" charset="0"/>
                <a:cs typeface="Arial" panose="020B0604020202020204" pitchFamily="34" charset="0"/>
              </a:rPr>
              <a:t>Send to Back</a:t>
            </a:r>
            <a:endParaRPr lang="en-US"/>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Arial" panose="020B0604020202020204" pitchFamily="34" charset="0"/>
                <a:cs typeface="Arial" panose="020B0604020202020204" pitchFamily="34" charset="0"/>
              </a:rPr>
              <a:t>TEXT STYLES</a:t>
            </a:r>
            <a:endParaRPr lang="en-US" altLang="da-DK" sz="16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Use the </a:t>
            </a:r>
            <a:r>
              <a:rPr lang="en-US" altLang="da-DK" sz="900" b="1" noProof="1">
                <a:solidFill>
                  <a:schemeClr val="tx1"/>
                </a:solidFill>
                <a:latin typeface="Arial" panose="020B0604020202020204" pitchFamily="34" charset="0"/>
                <a:cs typeface="Arial" panose="020B0604020202020204" pitchFamily="34" charset="0"/>
              </a:rPr>
              <a:t>TAB</a:t>
            </a:r>
            <a:r>
              <a:rPr lang="en-US" altLang="da-DK" sz="900" b="0" noProof="1">
                <a:solidFill>
                  <a:schemeClr val="tx1"/>
                </a:solidFill>
                <a:latin typeface="Arial" panose="020B0604020202020204" pitchFamily="34" charset="0"/>
                <a:cs typeface="Arial" panose="020B0604020202020204" pitchFamily="34" charset="0"/>
              </a:rPr>
              <a:t>-key</a:t>
            </a:r>
            <a:r>
              <a:rPr lang="en-US" altLang="da-DK" sz="900" b="0" baseline="0" noProof="1">
                <a:solidFill>
                  <a:schemeClr val="tx1"/>
                </a:solidFill>
                <a:latin typeface="Arial" panose="020B0604020202020204" pitchFamily="34" charset="0"/>
                <a:cs typeface="Arial" panose="020B0604020202020204" pitchFamily="34" charset="0"/>
              </a:rPr>
              <a:t> to jump through levels. Click </a:t>
            </a:r>
            <a:r>
              <a:rPr lang="en-US" altLang="da-DK" sz="900" b="1" baseline="0" noProof="1">
                <a:solidFill>
                  <a:schemeClr val="tx1"/>
                </a:solidFill>
                <a:latin typeface="Arial" panose="020B0604020202020204" pitchFamily="34" charset="0"/>
                <a:cs typeface="Arial" panose="020B0604020202020204" pitchFamily="34" charset="0"/>
              </a:rPr>
              <a:t>ENTER</a:t>
            </a:r>
            <a:r>
              <a:rPr lang="en-US" altLang="da-DK" sz="900" b="0" baseline="0" noProof="1">
                <a:solidFill>
                  <a:schemeClr val="tx1"/>
                </a:solidFill>
                <a:latin typeface="Arial" panose="020B0604020202020204" pitchFamily="34" charset="0"/>
                <a:cs typeface="Arial" panose="020B0604020202020204" pitchFamily="34" charset="0"/>
              </a:rPr>
              <a:t>, then </a:t>
            </a:r>
            <a:r>
              <a:rPr lang="en-US" altLang="da-DK" sz="900" b="1" baseline="0" noProof="1">
                <a:solidFill>
                  <a:schemeClr val="tx1"/>
                </a:solidFill>
                <a:latin typeface="Arial" panose="020B0604020202020204" pitchFamily="34" charset="0"/>
                <a:cs typeface="Arial" panose="020B0604020202020204" pitchFamily="34" charset="0"/>
              </a:rPr>
              <a:t>TAB</a:t>
            </a:r>
            <a:r>
              <a:rPr lang="en-US" altLang="da-DK" sz="900" b="0" baseline="0" noProof="1">
                <a:solidFill>
                  <a:schemeClr val="tx1"/>
                </a:solidFill>
                <a:latin typeface="Arial" panose="020B0604020202020204" pitchFamily="34" charset="0"/>
                <a:cs typeface="Arial" panose="020B0604020202020204" pitchFamily="34" charset="0"/>
              </a:rPr>
              <a:t> to switch from one level to the next level</a:t>
            </a:r>
            <a:endParaRPr lang="en-US"/>
          </a:p>
          <a:p>
            <a:pPr eaLnBrk="1" hangingPunct="1">
              <a:spcAft>
                <a:spcPts val="600"/>
              </a:spcAft>
              <a:defRPr/>
            </a:pPr>
            <a:r>
              <a:rPr lang="en-US" altLang="da-DK" sz="900" b="0" baseline="0" noProof="1">
                <a:solidFill>
                  <a:schemeClr val="tx1"/>
                </a:solidFill>
                <a:latin typeface="Arial" panose="020B0604020202020204" pitchFamily="34" charset="0"/>
                <a:cs typeface="Arial" panose="020B0604020202020204" pitchFamily="34" charset="0"/>
              </a:rPr>
              <a:t>To go back in levels use </a:t>
            </a:r>
            <a:r>
              <a:rPr lang="en-US" altLang="da-DK" sz="900" b="1" baseline="0" noProof="1">
                <a:solidFill>
                  <a:schemeClr val="tx1"/>
                </a:solidFill>
                <a:latin typeface="Arial" panose="020B0604020202020204" pitchFamily="34" charset="0"/>
                <a:cs typeface="Arial" panose="020B0604020202020204" pitchFamily="34" charset="0"/>
              </a:rPr>
              <a:t>SHIFT-TAB</a:t>
            </a:r>
            <a:endParaRPr lang="en-US"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sz="900" noProof="1">
                <a:solidFill>
                  <a:schemeClr val="tx1"/>
                </a:solidFill>
                <a:latin typeface="Arial" panose="020B0604020202020204" pitchFamily="34" charset="0"/>
                <a:cs typeface="Arial" panose="020B0604020202020204" pitchFamily="34" charset="0"/>
              </a:rPr>
              <a:t>Alternatively, </a:t>
            </a:r>
            <a:r>
              <a:rPr lang="en-US" sz="900" b="1" noProof="1">
                <a:solidFill>
                  <a:schemeClr val="tx1"/>
                </a:solidFill>
                <a:latin typeface="Arial" panose="020B0604020202020204" pitchFamily="34" charset="0"/>
                <a:cs typeface="Arial" panose="020B0604020202020204" pitchFamily="34" charset="0"/>
              </a:rPr>
              <a:t>Increase</a:t>
            </a:r>
            <a:r>
              <a:rPr lang="en-US" sz="900" baseline="0" noProof="1">
                <a:solidFill>
                  <a:schemeClr val="tx1"/>
                </a:solidFill>
                <a:latin typeface="Arial" panose="020B0604020202020204" pitchFamily="34" charset="0"/>
                <a:cs typeface="Arial" panose="020B0604020202020204" pitchFamily="34" charset="0"/>
              </a:rPr>
              <a:t> and </a:t>
            </a:r>
            <a:r>
              <a:rPr lang="en-US" sz="900" b="1" baseline="0" noProof="1">
                <a:solidFill>
                  <a:schemeClr val="tx1"/>
                </a:solidFill>
                <a:latin typeface="Arial" panose="020B0604020202020204" pitchFamily="34" charset="0"/>
                <a:cs typeface="Arial" panose="020B0604020202020204" pitchFamily="34" charset="0"/>
              </a:rPr>
              <a:t>Decrease</a:t>
            </a:r>
            <a:br>
              <a:rPr lang="en-US" sz="900" b="1" baseline="0" noProof="1">
                <a:solidFill>
                  <a:schemeClr val="tx1"/>
                </a:solidFill>
                <a:latin typeface="Arial" panose="020B0604020202020204" pitchFamily="34" charset="0"/>
                <a:cs typeface="Arial" panose="020B0604020202020204" pitchFamily="34" charset="0"/>
              </a:rPr>
            </a:br>
            <a:r>
              <a:rPr lang="en-US" sz="900" baseline="0" noProof="1">
                <a:solidFill>
                  <a:schemeClr val="tx1"/>
                </a:solidFill>
                <a:latin typeface="Arial" panose="020B0604020202020204" pitchFamily="34" charset="0"/>
                <a:cs typeface="Arial" panose="020B0604020202020204" pitchFamily="34" charset="0"/>
              </a:rPr>
              <a:t>list level can be used</a:t>
            </a:r>
            <a:endParaRPr lang="en-US"/>
          </a:p>
          <a:p>
            <a:pPr eaLnBrk="1" hangingPunct="1">
              <a:spcAft>
                <a:spcPts val="600"/>
              </a:spcAft>
              <a:defRPr/>
            </a:pPr>
            <a:endParaRPr lang="en-US"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t>
            </a:r>
            <a:r>
              <a:rPr lang="en-US" sz="900" b="1" noProof="1">
                <a:solidFill>
                  <a:schemeClr val="tx1"/>
                </a:solidFill>
                <a:latin typeface="Arial" panose="020B0604020202020204" pitchFamily="34" charset="0"/>
                <a:cs typeface="Arial" panose="020B0604020202020204" pitchFamily="34" charset="0"/>
              </a:rPr>
              <a:t>Use bullet button</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Arial" panose="020B0604020202020204" pitchFamily="34" charset="0"/>
                <a:cs typeface="Arial" panose="020B0604020202020204" pitchFamily="34" charset="0"/>
              </a:rPr>
              <a:t>Delete bullet for regular text.</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chemeClr val="tx1"/>
                </a:solidFill>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SLIDES &amp; LAYOUTS</a:t>
            </a:r>
            <a:br>
              <a:rPr lang="en-US" altLang="da-DK" sz="900" b="1" noProof="1">
                <a:solidFill>
                  <a:schemeClr val="tx1"/>
                </a:solidFill>
                <a:latin typeface="Arial" panose="020B0604020202020204" pitchFamily="34" charset="0"/>
                <a:cs typeface="Arial" panose="020B0604020202020204" pitchFamily="34" charset="0"/>
              </a:rPr>
            </a:br>
            <a:br>
              <a:rPr lang="en-US" altLang="da-DK" sz="900" b="1"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Click on the menu </a:t>
            </a:r>
            <a:r>
              <a:rPr lang="en-US" altLang="da-DK" sz="900" b="1" noProof="1">
                <a:solidFill>
                  <a:schemeClr val="tx1"/>
                </a:solidFill>
                <a:latin typeface="Arial" panose="020B0604020202020204" pitchFamily="34" charset="0"/>
                <a:cs typeface="Arial" panose="020B0604020202020204" pitchFamily="34" charset="0"/>
              </a:rPr>
              <a:t>New Slide </a:t>
            </a:r>
            <a:r>
              <a:rPr lang="en-US" altLang="da-DK" sz="900" b="0" noProof="1">
                <a:solidFill>
                  <a:schemeClr val="tx1"/>
                </a:solidFill>
                <a:latin typeface="Arial" panose="020B0604020202020204" pitchFamily="34" charset="0"/>
                <a:cs typeface="Arial" panose="020B0604020202020204" pitchFamily="34" charset="0"/>
              </a:rPr>
              <a:t>in the </a:t>
            </a:r>
            <a:r>
              <a:rPr lang="en-US" altLang="da-DK" sz="900" b="1" noProof="1">
                <a:solidFill>
                  <a:schemeClr val="tx1"/>
                </a:solidFill>
                <a:latin typeface="Arial" panose="020B0604020202020204" pitchFamily="34" charset="0"/>
                <a:cs typeface="Arial" panose="020B0604020202020204" pitchFamily="34" charset="0"/>
              </a:rPr>
              <a:t>Home</a:t>
            </a:r>
            <a:r>
              <a:rPr lang="en-US" altLang="da-DK" sz="900" b="0" noProof="1">
                <a:solidFill>
                  <a:schemeClr val="tx1"/>
                </a:solidFill>
                <a:latin typeface="Arial" panose="020B0604020202020204" pitchFamily="34" charset="0"/>
                <a:cs typeface="Arial" panose="020B0604020202020204" pitchFamily="34" charset="0"/>
              </a:rPr>
              <a:t> tab to insert a new slide</a:t>
            </a:r>
            <a:br>
              <a:rPr lang="en-US" altLang="da-DK" sz="900" b="0" noProof="1">
                <a:solidFill>
                  <a:schemeClr val="tx1"/>
                </a:solidFill>
                <a:latin typeface="Arial" panose="020B0604020202020204" pitchFamily="34" charset="0"/>
                <a:cs typeface="Arial" panose="020B0604020202020204" pitchFamily="34" charset="0"/>
              </a:rPr>
            </a:br>
            <a:br>
              <a:rPr lang="en-US" altLang="da-DK" sz="900" b="0" noProof="1">
                <a:solidFill>
                  <a:schemeClr val="tx1"/>
                </a:solidFill>
                <a:latin typeface="Arial" panose="020B0604020202020204" pitchFamily="34" charset="0"/>
                <a:cs typeface="Arial" panose="020B0604020202020204" pitchFamily="34" charset="0"/>
              </a:rPr>
            </a:br>
            <a:r>
              <a:rPr lang="en-US" altLang="da-DK" sz="900" b="1" noProof="1">
                <a:solidFill>
                  <a:schemeClr val="tx1"/>
                </a:solidFill>
                <a:latin typeface="Arial" panose="020B0604020202020204" pitchFamily="34" charset="0"/>
                <a:cs typeface="Arial" panose="020B0604020202020204" pitchFamily="34" charset="0"/>
              </a:rPr>
              <a:t>Change layout</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sz="900">
                <a:solidFill>
                  <a:srgbClr val="000000"/>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en-US" sz="900" b="1">
                <a:solidFill>
                  <a:srgbClr val="000000"/>
                </a:solidFill>
                <a:latin typeface="Arial" panose="020B0604020202020204" pitchFamily="34" charset="0"/>
                <a:ea typeface="Times New Roman" panose="02020603050405020304" pitchFamily="18" charset="0"/>
                <a:cs typeface="Arial" panose="020B0604020202020204" pitchFamily="34" charset="0"/>
              </a:rPr>
              <a:t>Layout</a:t>
            </a:r>
            <a:br>
              <a:rPr lang="en-US" sz="900" b="1">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900">
                <a:solidFill>
                  <a:srgbClr val="000000"/>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US" altLang="da-DK" sz="900" b="0" baseline="0" noProof="1">
                <a:solidFill>
                  <a:schemeClr val="tx1"/>
                </a:solidFill>
                <a:latin typeface="Arial" panose="020B0604020202020204" pitchFamily="34" charset="0"/>
                <a:cs typeface="Arial" panose="020B0604020202020204" pitchFamily="34" charset="0"/>
              </a:rPr>
            </a:br>
            <a:br>
              <a:rPr lang="en-US" altLang="da-DK" sz="900" b="0" baseline="0" noProof="1">
                <a:solidFill>
                  <a:schemeClr val="tx1"/>
                </a:solidFill>
                <a:latin typeface="Arial" panose="020B0604020202020204" pitchFamily="34" charset="0"/>
                <a:cs typeface="Arial" panose="020B0604020202020204" pitchFamily="34" charset="0"/>
              </a:rPr>
            </a:br>
            <a:r>
              <a:rPr lang="en-US" sz="900" b="1" noProof="1">
                <a:solidFill>
                  <a:schemeClr val="tx1"/>
                </a:solidFill>
                <a:latin typeface="Arial" panose="020B0604020202020204" pitchFamily="34" charset="0"/>
                <a:cs typeface="Arial" panose="020B0604020202020204" pitchFamily="34" charset="0"/>
              </a:rPr>
              <a:t>Reset slide</a:t>
            </a:r>
            <a:endParaRPr lang="en-US"/>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noProof="1">
                <a:solidFill>
                  <a:schemeClr val="tx1"/>
                </a:solidFill>
                <a:latin typeface="Arial" panose="020B0604020202020204" pitchFamily="34" charset="0"/>
                <a:cs typeface="Arial" panose="020B0604020202020204" pitchFamily="34" charset="0"/>
              </a:rPr>
              <a:t>Click the </a:t>
            </a:r>
            <a:r>
              <a:rPr lang="en-US" altLang="da-DK" sz="900" b="1" baseline="0" noProof="1">
                <a:solidFill>
                  <a:schemeClr val="tx1"/>
                </a:solidFill>
                <a:latin typeface="Arial" panose="020B0604020202020204" pitchFamily="34" charset="0"/>
                <a:cs typeface="Arial" panose="020B0604020202020204" pitchFamily="34" charset="0"/>
              </a:rPr>
              <a:t>Reset </a:t>
            </a:r>
            <a:r>
              <a:rPr lang="en-US" altLang="da-DK" sz="900" noProof="1">
                <a:solidFill>
                  <a:schemeClr val="tx1"/>
                </a:solidFill>
                <a:latin typeface="Arial" panose="020B0604020202020204" pitchFamily="34" charset="0"/>
                <a:cs typeface="Arial" panose="020B0604020202020204" pitchFamily="34" charset="0"/>
              </a:rPr>
              <a:t>menu to reset position, size</a:t>
            </a:r>
            <a:r>
              <a:rPr lang="en-US" altLang="da-DK" sz="900" baseline="0" noProof="1">
                <a:solidFill>
                  <a:schemeClr val="tx1"/>
                </a:solidFill>
                <a:latin typeface="Arial" panose="020B0604020202020204" pitchFamily="34" charset="0"/>
                <a:cs typeface="Arial" panose="020B0604020202020204" pitchFamily="34" charset="0"/>
              </a:rPr>
              <a:t> and formatting of the </a:t>
            </a:r>
            <a:br>
              <a:rPr lang="en-US" altLang="da-DK" sz="900" baseline="0" noProof="1">
                <a:solidFill>
                  <a:schemeClr val="tx1"/>
                </a:solidFill>
                <a:latin typeface="Arial" panose="020B0604020202020204" pitchFamily="34" charset="0"/>
                <a:cs typeface="Arial" panose="020B0604020202020204" pitchFamily="34" charset="0"/>
              </a:rPr>
            </a:br>
            <a:r>
              <a:rPr lang="en-US"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US"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US"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Arial" panose="020B0604020202020204" pitchFamily="34" charset="0"/>
                <a:cs typeface="Arial" panose="020B0604020202020204" pitchFamily="34" charset="0"/>
              </a:rPr>
              <a:t>HEADER &amp; FOOTER</a:t>
            </a:r>
            <a:endParaRPr lang="en-US"/>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endParaRPr lang="en-US"/>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on </a:t>
            </a:r>
            <a:r>
              <a:rPr lang="en-US" altLang="da-DK" sz="900" b="1" noProof="1">
                <a:solidFill>
                  <a:schemeClr val="tx1"/>
                </a:solidFill>
                <a:latin typeface="Arial" panose="020B0604020202020204" pitchFamily="34" charset="0"/>
                <a:cs typeface="Arial" panose="020B0604020202020204" pitchFamily="34" charset="0"/>
              </a:rPr>
              <a:t>Header and Footer </a:t>
            </a:r>
            <a:r>
              <a:rPr lang="en-US" altLang="da-DK" sz="900" b="0" noProof="1">
                <a:solidFill>
                  <a:schemeClr val="tx1"/>
                </a:solidFill>
                <a:latin typeface="Arial" panose="020B0604020202020204" pitchFamily="34" charset="0"/>
                <a:cs typeface="Arial" panose="020B0604020202020204" pitchFamily="34" charset="0"/>
              </a:rPr>
              <a:t>in the </a:t>
            </a:r>
            <a:r>
              <a:rPr lang="en-US" altLang="da-DK" sz="900" b="1" noProof="1">
                <a:solidFill>
                  <a:schemeClr val="tx1"/>
                </a:solidFill>
                <a:latin typeface="Arial" panose="020B0604020202020204" pitchFamily="34" charset="0"/>
                <a:cs typeface="Arial" panose="020B0604020202020204" pitchFamily="34" charset="0"/>
              </a:rPr>
              <a:t>Insert</a:t>
            </a:r>
            <a:r>
              <a:rPr lang="en-US" altLang="da-DK" sz="900" b="0" noProof="1">
                <a:solidFill>
                  <a:schemeClr val="tx1"/>
                </a:solidFill>
                <a:latin typeface="Arial" panose="020B0604020202020204" pitchFamily="34" charset="0"/>
                <a:cs typeface="Arial" panose="020B0604020202020204" pitchFamily="34" charset="0"/>
              </a:rPr>
              <a:t> tab (write the desired text)</a:t>
            </a:r>
            <a:endParaRPr lang="en-US"/>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a:t>
            </a:r>
            <a:r>
              <a:rPr lang="en-US" altLang="da-DK" sz="900" b="1" noProof="1">
                <a:solidFill>
                  <a:schemeClr val="tx1"/>
                </a:solidFill>
                <a:latin typeface="Arial" panose="020B0604020202020204" pitchFamily="34" charset="0"/>
                <a:cs typeface="Arial" panose="020B0604020202020204" pitchFamily="34" charset="0"/>
              </a:rPr>
              <a:t>Apply to All </a:t>
            </a:r>
            <a:r>
              <a:rPr lang="en-US" altLang="da-DK" sz="900" b="0" noProof="1">
                <a:solidFill>
                  <a:schemeClr val="tx1"/>
                </a:solidFill>
                <a:latin typeface="Arial" panose="020B0604020202020204" pitchFamily="34" charset="0"/>
                <a:cs typeface="Arial" panose="020B0604020202020204" pitchFamily="34" charset="0"/>
              </a:rPr>
              <a:t>or </a:t>
            </a:r>
            <a:r>
              <a:rPr lang="en-US" altLang="da-DK" sz="900" b="1" noProof="1">
                <a:solidFill>
                  <a:schemeClr val="tx1"/>
                </a:solidFill>
                <a:latin typeface="Arial" panose="020B0604020202020204" pitchFamily="34" charset="0"/>
                <a:cs typeface="Arial" panose="020B0604020202020204" pitchFamily="34" charset="0"/>
              </a:rPr>
              <a:t>Apply</a:t>
            </a:r>
            <a:r>
              <a:rPr lang="en-US" altLang="da-DK" sz="900" b="0" noProof="1">
                <a:solidFill>
                  <a:schemeClr val="tx1"/>
                </a:solidFill>
                <a:latin typeface="Arial" panose="020B0604020202020204" pitchFamily="34" charset="0"/>
                <a:cs typeface="Arial" panose="020B0604020202020204" pitchFamily="34" charset="0"/>
              </a:rPr>
              <a:t> if only used on one slide</a:t>
            </a:r>
            <a:endParaRPr lang="en-US"/>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Arial" panose="020B0604020202020204" pitchFamily="34" charset="0"/>
                <a:cs typeface="Arial" panose="020B0604020202020204" pitchFamily="34" charset="0"/>
              </a:rPr>
              <a:t>GRIDLINES</a:t>
            </a:r>
            <a:endParaRPr lang="en-US"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Click the </a:t>
            </a:r>
            <a:r>
              <a:rPr lang="en-US" altLang="da-DK" sz="900" b="1" noProof="1">
                <a:solidFill>
                  <a:schemeClr val="tx1"/>
                </a:solidFill>
                <a:latin typeface="Arial" panose="020B0604020202020204" pitchFamily="34" charset="0"/>
                <a:cs typeface="Arial" panose="020B0604020202020204" pitchFamily="34" charset="0"/>
              </a:rPr>
              <a:t>View</a:t>
            </a:r>
            <a:r>
              <a:rPr lang="en-US" altLang="da-DK" sz="900" b="0" noProof="1">
                <a:solidFill>
                  <a:schemeClr val="tx1"/>
                </a:solidFill>
                <a:latin typeface="Arial" panose="020B0604020202020204" pitchFamily="34" charset="0"/>
                <a:cs typeface="Arial" panose="020B0604020202020204" pitchFamily="34" charset="0"/>
              </a:rPr>
              <a:t> tab and set tick mark next to </a:t>
            </a:r>
            <a:r>
              <a:rPr lang="en-US" altLang="da-DK" sz="900" b="1" noProof="1">
                <a:solidFill>
                  <a:schemeClr val="tx1"/>
                </a:solidFill>
                <a:latin typeface="Arial" panose="020B0604020202020204" pitchFamily="34" charset="0"/>
                <a:cs typeface="Arial" panose="020B0604020202020204" pitchFamily="34" charset="0"/>
              </a:rPr>
              <a:t>Guides</a:t>
            </a: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HINT: Alt + F9 </a:t>
            </a:r>
            <a:r>
              <a:rPr lang="en-US" altLang="da-DK" sz="900" b="0" noProof="1">
                <a:solidFill>
                  <a:schemeClr val="tx1"/>
                </a:solidFill>
                <a:latin typeface="Arial" panose="020B0604020202020204" pitchFamily="34" charset="0"/>
                <a:cs typeface="Arial" panose="020B0604020202020204" pitchFamily="34" charset="0"/>
              </a:rPr>
              <a:t>for quick view of guides</a:t>
            </a:r>
            <a:endParaRPr lang="en-US"/>
          </a:p>
          <a:p>
            <a:pPr eaLnBrk="1" hangingPunct="1">
              <a:spcAft>
                <a:spcPts val="600"/>
              </a:spcAft>
              <a:defRPr/>
            </a:pPr>
            <a:endParaRPr lang="en-US"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Arial" panose="020B0604020202020204" pitchFamily="34" charset="0"/>
                <a:cs typeface="Arial" panose="020B0604020202020204" pitchFamily="34" charset="0"/>
              </a:rPr>
              <a:t>SLIDES &amp; SLIDE ELEMENTS</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en-US" altLang="da-DK" sz="900" b="1" noProof="1">
                <a:solidFill>
                  <a:schemeClr val="tx1"/>
                </a:solidFill>
                <a:latin typeface="Arial" panose="020B0604020202020204" pitchFamily="34" charset="0"/>
                <a:cs typeface="Arial" panose="020B0604020202020204" pitchFamily="34" charset="0"/>
              </a:rPr>
              <a:t>Slides</a:t>
            </a:r>
            <a:r>
              <a:rPr lang="en-US" altLang="da-DK" sz="900" b="0" noProof="1">
                <a:solidFill>
                  <a:schemeClr val="tx1"/>
                </a:solidFill>
                <a:latin typeface="Arial" panose="020B0604020202020204" pitchFamily="34" charset="0"/>
                <a:cs typeface="Arial" panose="020B0604020202020204" pitchFamily="34" charset="0"/>
              </a:rPr>
              <a:t> and </a:t>
            </a:r>
            <a:r>
              <a:rPr lang="en-US" altLang="da-DK" sz="900" b="1" noProof="1">
                <a:solidFill>
                  <a:schemeClr val="tx1"/>
                </a:solidFill>
                <a:latin typeface="Arial" panose="020B0604020202020204" pitchFamily="34" charset="0"/>
                <a:cs typeface="Arial" panose="020B0604020202020204" pitchFamily="34" charset="0"/>
              </a:rPr>
              <a:t>Slide elements </a:t>
            </a:r>
            <a:r>
              <a:rPr lang="en-US"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en-US"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US" sz="3200" b="0" noProof="1">
                <a:solidFill>
                  <a:schemeClr val="tx1"/>
                </a:solidFill>
                <a:latin typeface="Arial" panose="020B0604020202020204" pitchFamily="34" charset="0"/>
                <a:cs typeface="Arial" panose="020B0604020202020204" pitchFamily="34" charset="0"/>
              </a:rPr>
              <a:t>TIPS &amp; TRICKS - YOUR USER GUIDE</a:t>
            </a:r>
            <a:endParaRPr lang="en-US"/>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866052" y="5077014"/>
            <a:ext cx="475428" cy="176762"/>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a:solidFill>
                  <a:schemeClr val="bg1"/>
                </a:solidFill>
              </a:rPr>
              <a:t>If you see any </a:t>
            </a:r>
            <a:r>
              <a:rPr lang="en-US" sz="4400" b="1" i="1" noProof="0">
                <a:solidFill>
                  <a:schemeClr val="bg1"/>
                </a:solidFill>
              </a:rPr>
              <a:t>layouts after this </a:t>
            </a:r>
            <a:r>
              <a:rPr lang="en-US" sz="4400" b="0" i="0" noProof="0">
                <a:solidFill>
                  <a:schemeClr val="bg1"/>
                </a:solidFill>
              </a:rPr>
              <a:t>one</a:t>
            </a:r>
            <a:r>
              <a:rPr lang="en-US" sz="4400" b="1" i="1" noProof="0">
                <a:solidFill>
                  <a:schemeClr val="bg1"/>
                </a:solidFill>
              </a:rPr>
              <a:t>,</a:t>
            </a:r>
            <a:br>
              <a:rPr lang="en-US" sz="4400" b="0" i="0" noProof="0">
                <a:solidFill>
                  <a:schemeClr val="bg1"/>
                </a:solidFill>
              </a:rPr>
            </a:br>
            <a:r>
              <a:rPr lang="en-US" sz="4400" b="0" noProof="0">
                <a:solidFill>
                  <a:schemeClr val="bg1"/>
                </a:solidFill>
              </a:rPr>
              <a:t>do not use them. These layouts </a:t>
            </a:r>
            <a:r>
              <a:rPr lang="en-US" sz="4400" b="1" i="1" u="none" noProof="0">
                <a:solidFill>
                  <a:schemeClr val="bg1"/>
                </a:solidFill>
              </a:rPr>
              <a:t>are not </a:t>
            </a:r>
            <a:r>
              <a:rPr lang="en-US" sz="4400" b="0" noProof="0">
                <a:solidFill>
                  <a:schemeClr val="bg1"/>
                </a:solidFill>
              </a:rPr>
              <a:t>part of our corporate template.</a:t>
            </a:r>
            <a:br>
              <a:rPr lang="en-US" sz="2800" b="0" noProof="0">
                <a:solidFill>
                  <a:schemeClr val="bg1"/>
                </a:solidFill>
              </a:rPr>
            </a:br>
            <a:br>
              <a:rPr lang="en-US" sz="2800" b="0" noProof="0">
                <a:solidFill>
                  <a:schemeClr val="bg1"/>
                </a:solidFill>
              </a:rPr>
            </a:br>
            <a:endParaRPr lang="en-US"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US" sz="13800" b="1" i="1" noProof="0">
                <a:solidFill>
                  <a:schemeClr val="bg1"/>
                </a:solidFill>
              </a:rPr>
              <a:t>Do not use </a:t>
            </a:r>
            <a:endParaRPr lang="en-US"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Due to PowerPoint’s standard Copy/Paste functionality extra undesirable layouts can appear.</a:t>
            </a:r>
            <a:endParaRPr lang="en-US"/>
          </a:p>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Also notice: Layouts after this might contain potential confidential information.</a:t>
            </a:r>
            <a:br>
              <a:rPr lang="en-US" sz="1800" b="0" noProof="0">
                <a:solidFill>
                  <a:schemeClr val="bg1"/>
                </a:solidFill>
              </a:rPr>
            </a:br>
            <a:endParaRPr lang="en-US" sz="1800" b="0" noProof="0">
              <a:solidFill>
                <a:schemeClr val="bg1"/>
              </a:solidFill>
            </a:endParaRPr>
          </a:p>
        </p:txBody>
      </p:sp>
    </p:spTree>
    <p:extLst>
      <p:ext uri="{BB962C8B-B14F-4D97-AF65-F5344CB8AC3E}">
        <p14:creationId xmlns:p14="http://schemas.microsoft.com/office/powerpoint/2010/main" val="1653146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5408F"/>
          </a:solidFill>
        </p:spPr>
        <p:txBody>
          <a:bodyPr wrap="square" lIns="0" tIns="0" rIns="0" bIns="0" rtlCol="0"/>
          <a:lstStyle/>
          <a:p>
            <a:endParaRPr sz="1092"/>
          </a:p>
        </p:txBody>
      </p:sp>
      <p:pic>
        <p:nvPicPr>
          <p:cNvPr id="17" name="bg object 17"/>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7519"/>
          </a:xfrm>
          <a:prstGeom prst="rect">
            <a:avLst/>
          </a:prstGeom>
        </p:spPr>
      </p:pic>
      <p:sp>
        <p:nvSpPr>
          <p:cNvPr id="2" name="Holder 2"/>
          <p:cNvSpPr>
            <a:spLocks noGrp="1"/>
          </p:cNvSpPr>
          <p:nvPr>
            <p:ph type="title"/>
          </p:nvPr>
        </p:nvSpPr>
        <p:spPr/>
        <p:txBody>
          <a:bodyPr lIns="0" tIns="0" rIns="0" bIns="0"/>
          <a:lstStyle>
            <a:lvl1pPr>
              <a:defRPr sz="4002" b="0" i="0">
                <a:solidFill>
                  <a:srgbClr val="25408F"/>
                </a:solidFill>
                <a:latin typeface="OpenSans-Light"/>
                <a:cs typeface="OpenSans-Light"/>
              </a:defRPr>
            </a:lvl1pPr>
          </a:lstStyle>
          <a:p>
            <a:endParaRPr/>
          </a:p>
        </p:txBody>
      </p:sp>
      <p:sp>
        <p:nvSpPr>
          <p:cNvPr id="3" name="Holder 3"/>
          <p:cNvSpPr>
            <a:spLocks noGrp="1"/>
          </p:cNvSpPr>
          <p:nvPr>
            <p:ph sz="half" idx="2"/>
          </p:nvPr>
        </p:nvSpPr>
        <p:spPr>
          <a:xfrm>
            <a:off x="609600" y="1577340"/>
            <a:ext cx="530352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82570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descr="{&quot;templafy&quot;:{&quot;id&quot;:&quot;32bb5c06-7525-45da-ba23-2830d270f1ed&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11" name="Text Placeholder 10" descr="{&quot;templafy&quot;:{&quot;id&quot;:&quot;9c6277ce-a8dc-48c5-b8f9-74096c5a71bf&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68a8520c-d4ac-492f-bc75-f3cb1244ffee&quot;}}"/>
          <p:cNvSpPr>
            <a:spLocks noGrp="1"/>
          </p:cNvSpPr>
          <p:nvPr>
            <p:ph type="title" hasCustomPrompt="1"/>
          </p:nvPr>
        </p:nvSpPr>
        <p:spPr>
          <a:xfrm>
            <a:off x="647999" y="1062000"/>
            <a:ext cx="6264000" cy="835200"/>
          </a:xfrm>
        </p:spPr>
        <p:txBody>
          <a:bodyPr/>
          <a:lstStyle>
            <a:lvl1pPr>
              <a:defRPr/>
            </a:lvl1pPr>
          </a:lstStyle>
          <a:p>
            <a:r>
              <a:rPr lang="en-US"/>
              <a:t>Click to add title</a:t>
            </a:r>
          </a:p>
        </p:txBody>
      </p:sp>
      <p:sp>
        <p:nvSpPr>
          <p:cNvPr id="3" name="Content Placeholder 2" descr="{&quot;templafy&quot;:{&quot;id&quot;:&quot;e260a449-55c9-4955-a533-3669b25152b5&quot;}}"/>
          <p:cNvSpPr>
            <a:spLocks noGrp="1"/>
          </p:cNvSpPr>
          <p:nvPr>
            <p:ph idx="1" hasCustomPrompt="1"/>
          </p:nvPr>
        </p:nvSpPr>
        <p:spPr>
          <a:xfrm>
            <a:off x="648000" y="2044800"/>
            <a:ext cx="6264000" cy="4161600"/>
          </a:xfrm>
        </p:spPr>
        <p:txBody>
          <a:bodyPr/>
          <a:lstStyle>
            <a:lvl1pPr>
              <a:defRPr/>
            </a:lvl1pPr>
          </a:lstStyle>
          <a:p>
            <a:pPr lvl="0"/>
            <a:r>
              <a:rPr lang="en-US"/>
              <a:t>Click to add text</a:t>
            </a:r>
          </a:p>
        </p:txBody>
      </p:sp>
      <p:sp>
        <p:nvSpPr>
          <p:cNvPr id="14" name="Text Placeholder 13" descr="{&quot;templafy&quot;:{&quot;id&quot;:&quot;feba98de-3c8d-405a-96aa-faf70b9370b5&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12" name="Text Placeholder 9" descr="{&quot;templafy&quot;:{&quot;id&quot;:&quot;6b0a024d-2e91-481d-a746-eaf3d8fe21a5&quot;}}">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4171991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2" name="Picture Placeholder 11" descr="{&quot;templafy&quot;:{&quot;id&quot;:&quot;f93c9dc7-2b2f-4eed-9eed-a6da4b0d69e6&quot;}}">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here and add image from Templafy</a:t>
            </a:r>
          </a:p>
        </p:txBody>
      </p:sp>
      <p:sp>
        <p:nvSpPr>
          <p:cNvPr id="2" name="Title 1" descr="{&quot;templafy&quot;:{&quot;id&quot;:&quot;690e8c1b-9489-4ed5-bde3-25a0d1cdbca6&quot;}}"/>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US"/>
              <a:t>Click to add title</a:t>
            </a:r>
          </a:p>
        </p:txBody>
      </p:sp>
      <p:sp>
        <p:nvSpPr>
          <p:cNvPr id="15" name="Text Placeholder 14" descr="{&quot;templafy&quot;:{&quot;id&quot;:&quot;3d10bbb0-b74a-4f6f-b2d8-b9ed355d3da4&quot;}}">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US"/>
              <a:t>Add 01</a:t>
            </a:r>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Tree>
    <p:extLst>
      <p:ext uri="{BB962C8B-B14F-4D97-AF65-F5344CB8AC3E}">
        <p14:creationId xmlns:p14="http://schemas.microsoft.com/office/powerpoint/2010/main" val="1971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US"/>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US"/>
              <a:t>Add 01</a:t>
            </a:r>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US"/>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US" smtClean="0"/>
              <a:pPr/>
              <a:t>‹#›</a:t>
            </a:fld>
            <a:endParaRPr lang="en-US"/>
          </a:p>
        </p:txBody>
      </p:sp>
      <p:cxnSp>
        <p:nvCxnSpPr>
          <p:cNvPr id="11" name="Straight Connector 10">
            <a:extLst>
              <a:ext uri="{FF2B5EF4-FFF2-40B4-BE49-F238E27FC236}">
                <a16:creationId xmlns:a16="http://schemas.microsoft.com/office/drawing/2014/main" id="{E4833C63-54B4-45EB-8D7A-EE7EB966CB8E}"/>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973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1" name="Text Placeholder 10" descr="{&quot;templafy&quot;:{&quot;id&quot;:&quot;1c9c65e7-f405-4435-9c44-7ff8520761c4&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descr="{&quot;templafy&quot;:{&quot;id&quot;:&quot;ef11d8ed-33ea-46b6-a08d-2000e1f9b63e&quot;}}"/>
          <p:cNvSpPr>
            <a:spLocks noGrp="1"/>
          </p:cNvSpPr>
          <p:nvPr>
            <p:ph type="title" hasCustomPrompt="1"/>
          </p:nvPr>
        </p:nvSpPr>
        <p:spPr/>
        <p:txBody>
          <a:bodyPr/>
          <a:lstStyle>
            <a:lvl1pPr>
              <a:defRPr/>
            </a:lvl1pPr>
          </a:lstStyle>
          <a:p>
            <a:r>
              <a:rPr lang="en-US"/>
              <a:t>Click to add title</a:t>
            </a:r>
          </a:p>
        </p:txBody>
      </p:sp>
      <p:sp>
        <p:nvSpPr>
          <p:cNvPr id="3" name="Content Placeholder 2" descr="{&quot;templafy&quot;:{&quot;id&quot;:&quot;54941a22-e30d-4155-b2d6-91e32d4d7281&quot;}}"/>
          <p:cNvSpPr>
            <a:spLocks noGrp="1"/>
          </p:cNvSpPr>
          <p:nvPr>
            <p:ph idx="1" hasCustomPrompt="1"/>
          </p:nvPr>
        </p:nvSpPr>
        <p:spPr/>
        <p:txBody>
          <a:bodyPr/>
          <a:lstStyle>
            <a:lvl1pPr>
              <a:defRPr/>
            </a:lvl1pPr>
          </a:lstStyle>
          <a:p>
            <a:pPr lvl="0"/>
            <a:r>
              <a:rPr lang="en-US"/>
              <a:t>Click to add text</a:t>
            </a:r>
          </a:p>
        </p:txBody>
      </p:sp>
      <p:sp>
        <p:nvSpPr>
          <p:cNvPr id="14" name="Text Placeholder 13" descr="{&quot;templafy&quot;:{&quot;id&quot;:&quot;1af4f725-356e-4cbe-98f1-f71c52221ec9&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731011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chemeClr val="bg1"/>
        </a:solidFill>
        <a:effectLst/>
      </p:bgPr>
    </p:bg>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04E91EB5-5D89-4D35-A466-03BCDF9879F5}"/>
              </a:ext>
            </a:extLst>
          </p:cNvPr>
          <p:cNvSpPr>
            <a:spLocks noGrp="1"/>
          </p:cNvSpPr>
          <p:nvPr>
            <p:ph type="pic" sz="quarter" idx="13" hasCustomPrompt="1"/>
          </p:nvPr>
        </p:nvSpPr>
        <p:spPr>
          <a:xfrm>
            <a:off x="0" y="0"/>
            <a:ext cx="12192001" cy="6858000"/>
          </a:xfrm>
          <a:custGeom>
            <a:avLst/>
            <a:gdLst>
              <a:gd name="connsiteX0" fmla="*/ 315784 w 12191999"/>
              <a:gd name="connsiteY0" fmla="*/ 5769768 h 6858000"/>
              <a:gd name="connsiteX1" fmla="*/ 315784 w 12191999"/>
              <a:gd name="connsiteY1" fmla="*/ 6543768 h 6858000"/>
              <a:gd name="connsiteX2" fmla="*/ 320399 w 12191999"/>
              <a:gd name="connsiteY2" fmla="*/ 6543768 h 6858000"/>
              <a:gd name="connsiteX3" fmla="*/ 320399 w 12191999"/>
              <a:gd name="connsiteY3" fmla="*/ 6544699 h 6858000"/>
              <a:gd name="connsiteX4" fmla="*/ 608399 w 12191999"/>
              <a:gd name="connsiteY4" fmla="*/ 6544699 h 6858000"/>
              <a:gd name="connsiteX5" fmla="*/ 608399 w 12191999"/>
              <a:gd name="connsiteY5" fmla="*/ 6530299 h 6858000"/>
              <a:gd name="connsiteX6" fmla="*/ 330184 w 12191999"/>
              <a:gd name="connsiteY6" fmla="*/ 6530299 h 6858000"/>
              <a:gd name="connsiteX7" fmla="*/ 330184 w 12191999"/>
              <a:gd name="connsiteY7" fmla="*/ 5769768 h 6858000"/>
              <a:gd name="connsiteX8" fmla="*/ 10692774 w 12191999"/>
              <a:gd name="connsiteY8" fmla="*/ 311072 h 6858000"/>
              <a:gd name="connsiteX9" fmla="*/ 10617198 w 12191999"/>
              <a:gd name="connsiteY9" fmla="*/ 386648 h 6858000"/>
              <a:gd name="connsiteX10" fmla="*/ 10617198 w 12191999"/>
              <a:gd name="connsiteY10" fmla="*/ 960380 h 6858000"/>
              <a:gd name="connsiteX11" fmla="*/ 10692774 w 12191999"/>
              <a:gd name="connsiteY11" fmla="*/ 1035956 h 6858000"/>
              <a:gd name="connsiteX12" fmla="*/ 11813404 w 12191999"/>
              <a:gd name="connsiteY12" fmla="*/ 1035956 h 6858000"/>
              <a:gd name="connsiteX13" fmla="*/ 11888980 w 12191999"/>
              <a:gd name="connsiteY13" fmla="*/ 960380 h 6858000"/>
              <a:gd name="connsiteX14" fmla="*/ 11888980 w 12191999"/>
              <a:gd name="connsiteY14" fmla="*/ 386648 h 6858000"/>
              <a:gd name="connsiteX15" fmla="*/ 11813404 w 12191999"/>
              <a:gd name="connsiteY15" fmla="*/ 311072 h 6858000"/>
              <a:gd name="connsiteX16" fmla="*/ 0 w 12191999"/>
              <a:gd name="connsiteY16" fmla="*/ 0 h 6858000"/>
              <a:gd name="connsiteX17" fmla="*/ 312254 w 12191999"/>
              <a:gd name="connsiteY17" fmla="*/ 0 h 6858000"/>
              <a:gd name="connsiteX18" fmla="*/ 312254 w 12191999"/>
              <a:gd name="connsiteY18" fmla="*/ 1116000 h 6858000"/>
              <a:gd name="connsiteX19" fmla="*/ 328129 w 12191999"/>
              <a:gd name="connsiteY19" fmla="*/ 1116000 h 6858000"/>
              <a:gd name="connsiteX20" fmla="*/ 328129 w 12191999"/>
              <a:gd name="connsiteY20" fmla="*/ 0 h 6858000"/>
              <a:gd name="connsiteX21" fmla="*/ 12191999 w 12191999"/>
              <a:gd name="connsiteY21" fmla="*/ 0 h 6858000"/>
              <a:gd name="connsiteX22" fmla="*/ 12191999 w 12191999"/>
              <a:gd name="connsiteY22" fmla="*/ 6531379 h 6858000"/>
              <a:gd name="connsiteX23" fmla="*/ 2482800 w 12191999"/>
              <a:gd name="connsiteY23" fmla="*/ 6531379 h 6858000"/>
              <a:gd name="connsiteX24" fmla="*/ 2482800 w 12191999"/>
              <a:gd name="connsiteY24" fmla="*/ 6545779 h 6858000"/>
              <a:gd name="connsiteX25" fmla="*/ 12191999 w 12191999"/>
              <a:gd name="connsiteY25" fmla="*/ 6545779 h 6858000"/>
              <a:gd name="connsiteX26" fmla="*/ 12191999 w 12191999"/>
              <a:gd name="connsiteY26" fmla="*/ 6858000 h 6858000"/>
              <a:gd name="connsiteX27" fmla="*/ 0 w 12191999"/>
              <a:gd name="connsiteY27" fmla="*/ 6858000 h 6858000"/>
              <a:gd name="connsiteX28" fmla="*/ 0 w 12191999"/>
              <a:gd name="connsiteY28" fmla="*/ 5558975 h 6858000"/>
              <a:gd name="connsiteX29" fmla="*/ 5780477 w 12191999"/>
              <a:gd name="connsiteY29" fmla="*/ 5558975 h 6858000"/>
              <a:gd name="connsiteX30" fmla="*/ 5780477 w 12191999"/>
              <a:gd name="connsiteY30" fmla="*/ 5342400 h 6858000"/>
              <a:gd name="connsiteX31" fmla="*/ 5986803 w 12191999"/>
              <a:gd name="connsiteY31" fmla="*/ 5342400 h 6858000"/>
              <a:gd name="connsiteX32" fmla="*/ 5986803 w 12191999"/>
              <a:gd name="connsiteY32" fmla="*/ 1317600 h 6858000"/>
              <a:gd name="connsiteX33" fmla="*/ 0 w 12191999"/>
              <a:gd name="connsiteY33" fmla="*/ 1317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1999" h="6858000">
                <a:moveTo>
                  <a:pt x="315784" y="5769768"/>
                </a:moveTo>
                <a:lnTo>
                  <a:pt x="315784" y="6543768"/>
                </a:lnTo>
                <a:lnTo>
                  <a:pt x="320399" y="6543768"/>
                </a:lnTo>
                <a:lnTo>
                  <a:pt x="320399" y="6544699"/>
                </a:lnTo>
                <a:lnTo>
                  <a:pt x="608399" y="6544699"/>
                </a:lnTo>
                <a:lnTo>
                  <a:pt x="608399" y="6530299"/>
                </a:lnTo>
                <a:lnTo>
                  <a:pt x="330184" y="6530299"/>
                </a:lnTo>
                <a:lnTo>
                  <a:pt x="330184" y="5769768"/>
                </a:lnTo>
                <a:close/>
                <a:moveTo>
                  <a:pt x="10692774" y="311072"/>
                </a:moveTo>
                <a:cubicBezTo>
                  <a:pt x="10651035" y="311072"/>
                  <a:pt x="10617198" y="344909"/>
                  <a:pt x="10617198" y="386648"/>
                </a:cubicBezTo>
                <a:lnTo>
                  <a:pt x="10617198" y="960380"/>
                </a:lnTo>
                <a:cubicBezTo>
                  <a:pt x="10617198" y="1002119"/>
                  <a:pt x="10651035" y="1035956"/>
                  <a:pt x="10692774" y="1035956"/>
                </a:cubicBezTo>
                <a:lnTo>
                  <a:pt x="11813404" y="1035956"/>
                </a:lnTo>
                <a:cubicBezTo>
                  <a:pt x="11855143" y="1035956"/>
                  <a:pt x="11888980" y="1002119"/>
                  <a:pt x="11888980" y="960380"/>
                </a:cubicBezTo>
                <a:lnTo>
                  <a:pt x="11888980" y="386648"/>
                </a:lnTo>
                <a:cubicBezTo>
                  <a:pt x="11888980" y="344909"/>
                  <a:pt x="11855143" y="311072"/>
                  <a:pt x="11813404" y="311072"/>
                </a:cubicBezTo>
                <a:close/>
                <a:moveTo>
                  <a:pt x="0" y="0"/>
                </a:moveTo>
                <a:lnTo>
                  <a:pt x="312254" y="0"/>
                </a:lnTo>
                <a:lnTo>
                  <a:pt x="312254" y="1116000"/>
                </a:lnTo>
                <a:lnTo>
                  <a:pt x="328129" y="1116000"/>
                </a:lnTo>
                <a:lnTo>
                  <a:pt x="328129" y="0"/>
                </a:lnTo>
                <a:lnTo>
                  <a:pt x="12191999" y="0"/>
                </a:lnTo>
                <a:lnTo>
                  <a:pt x="12191999" y="6531379"/>
                </a:lnTo>
                <a:lnTo>
                  <a:pt x="2482800" y="6531379"/>
                </a:lnTo>
                <a:lnTo>
                  <a:pt x="2482800" y="6545779"/>
                </a:lnTo>
                <a:lnTo>
                  <a:pt x="12191999" y="6545779"/>
                </a:lnTo>
                <a:lnTo>
                  <a:pt x="12191999" y="6858000"/>
                </a:lnTo>
                <a:lnTo>
                  <a:pt x="0" y="6858000"/>
                </a:lnTo>
                <a:lnTo>
                  <a:pt x="0" y="5558975"/>
                </a:lnTo>
                <a:lnTo>
                  <a:pt x="5780477" y="5558975"/>
                </a:lnTo>
                <a:lnTo>
                  <a:pt x="5780477" y="5342400"/>
                </a:lnTo>
                <a:lnTo>
                  <a:pt x="5986803" y="5342400"/>
                </a:lnTo>
                <a:lnTo>
                  <a:pt x="5986803" y="1317600"/>
                </a:lnTo>
                <a:lnTo>
                  <a:pt x="0" y="1317600"/>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a:t>Click here and add image from Templafy</a:t>
            </a:r>
          </a:p>
        </p:txBody>
      </p:sp>
      <p:sp>
        <p:nvSpPr>
          <p:cNvPr id="19" name="Freeform: Shape 18">
            <a:extLst>
              <a:ext uri="{FF2B5EF4-FFF2-40B4-BE49-F238E27FC236}">
                <a16:creationId xmlns:a16="http://schemas.microsoft.com/office/drawing/2014/main" id="{BE1CF834-FC02-444D-BE8A-776D0DB5691C}"/>
              </a:ext>
            </a:extLst>
          </p:cNvPr>
          <p:cNvSpPr/>
          <p:nvPr userDrawn="1"/>
        </p:nvSpPr>
        <p:spPr>
          <a:xfrm>
            <a:off x="6350" y="1321723"/>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 name="Title 5">
            <a:extLst>
              <a:ext uri="{FF2B5EF4-FFF2-40B4-BE49-F238E27FC236}">
                <a16:creationId xmlns:a16="http://schemas.microsoft.com/office/drawing/2014/main" id="{9FEB1896-3371-4CA2-9C53-E43D84A65203}"/>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a:t>Click to add title</a:t>
            </a:r>
            <a:endParaRPr lang="da-DK"/>
          </a:p>
        </p:txBody>
      </p:sp>
      <p:sp>
        <p:nvSpPr>
          <p:cNvPr id="29" name="Text Placeholder 28">
            <a:extLst>
              <a:ext uri="{FF2B5EF4-FFF2-40B4-BE49-F238E27FC236}">
                <a16:creationId xmlns:a16="http://schemas.microsoft.com/office/drawing/2014/main" id="{5E402472-E597-495E-BF52-A5E9621E0CFA}"/>
              </a:ext>
            </a:extLst>
          </p:cNvPr>
          <p:cNvSpPr>
            <a:spLocks noGrp="1"/>
          </p:cNvSpPr>
          <p:nvPr>
            <p:ph type="body" sz="quarter" idx="14"/>
          </p:nvPr>
        </p:nvSpPr>
        <p:spPr>
          <a:xfrm>
            <a:off x="614691" y="6370549"/>
            <a:ext cx="1844833" cy="36155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sp>
        <p:nvSpPr>
          <p:cNvPr id="11" name="date" descr="{&quot;templafy&quot;:{&quot;binding&quot;:&quot;Form.Date&quot;,&quot;format&quot;:&quot;{{DateFormats.GeneralDate}}&quot;,&quot;type&quot;:&quot;date&quot;}}" title="Form.Date">
            <a:extLst>
              <a:ext uri="{FF2B5EF4-FFF2-40B4-BE49-F238E27FC236}">
                <a16:creationId xmlns:a16="http://schemas.microsoft.com/office/drawing/2014/main" id="{D3E86DBF-1CBA-412E-9F16-C01F32DF081A}"/>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a:solidFill>
                <a:schemeClr val="tx2"/>
              </a:solidFill>
              <a:latin typeface="+mn-lt"/>
            </a:endParaRPr>
          </a:p>
        </p:txBody>
      </p:sp>
      <p:sp>
        <p:nvSpPr>
          <p:cNvPr id="4" name="Text Placeholder 3">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a:t>Presented to:</a:t>
            </a:r>
          </a:p>
        </p:txBody>
      </p:sp>
      <p:sp>
        <p:nvSpPr>
          <p:cNvPr id="16" name="Text Placeholder 3">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a:t>Presented by:</a:t>
            </a:r>
          </a:p>
        </p:txBody>
      </p:sp>
      <p:sp>
        <p:nvSpPr>
          <p:cNvPr id="17" name="Text Placeholder 4">
            <a:extLst>
              <a:ext uri="{FF2B5EF4-FFF2-40B4-BE49-F238E27FC236}">
                <a16:creationId xmlns:a16="http://schemas.microsoft.com/office/drawing/2014/main" id="{A53AA8B7-7389-4FDE-A58A-B0AA817786C3}"/>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da-DK" err="1"/>
              <a:t>Click</a:t>
            </a:r>
            <a:r>
              <a:rPr lang="da-DK"/>
              <a:t> to </a:t>
            </a:r>
            <a:r>
              <a:rPr lang="da-DK" err="1"/>
              <a:t>add</a:t>
            </a:r>
            <a:r>
              <a:rPr lang="da-DK"/>
              <a:t> </a:t>
            </a:r>
            <a:r>
              <a:rPr lang="da-DK" err="1"/>
              <a:t>subtitle</a:t>
            </a:r>
            <a:endParaRPr lang="da-DK"/>
          </a:p>
        </p:txBody>
      </p:sp>
    </p:spTree>
    <p:extLst>
      <p:ext uri="{BB962C8B-B14F-4D97-AF65-F5344CB8AC3E}">
        <p14:creationId xmlns:p14="http://schemas.microsoft.com/office/powerpoint/2010/main" val="3540008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E2D1B06-1447-4CFF-9AB2-DAE8C97B0E95}"/>
              </a:ext>
            </a:extLst>
          </p:cNvPr>
          <p:cNvSpPr>
            <a:spLocks noGrp="1"/>
          </p:cNvSpPr>
          <p:nvPr>
            <p:ph type="pic" sz="quarter" idx="13" hasCustomPrompt="1"/>
          </p:nvPr>
        </p:nvSpPr>
        <p:spPr>
          <a:xfrm>
            <a:off x="5986463" y="-1"/>
            <a:ext cx="6205538" cy="6858001"/>
          </a:xfrm>
          <a:custGeom>
            <a:avLst/>
            <a:gdLst>
              <a:gd name="connsiteX0" fmla="*/ 111916 w 6205538"/>
              <a:gd name="connsiteY0" fmla="*/ 6545780 h 6858001"/>
              <a:gd name="connsiteX1" fmla="*/ 6205538 w 6205538"/>
              <a:gd name="connsiteY1" fmla="*/ 6545780 h 6858001"/>
              <a:gd name="connsiteX2" fmla="*/ 6205538 w 6205538"/>
              <a:gd name="connsiteY2" fmla="*/ 6858001 h 6858001"/>
              <a:gd name="connsiteX3" fmla="*/ 2 w 6205538"/>
              <a:gd name="connsiteY3" fmla="*/ 6858001 h 6858001"/>
              <a:gd name="connsiteX4" fmla="*/ 2 w 6205538"/>
              <a:gd name="connsiteY4" fmla="*/ 6546192 h 6858001"/>
              <a:gd name="connsiteX5" fmla="*/ 111916 w 6205538"/>
              <a:gd name="connsiteY5" fmla="*/ 6546192 h 6858001"/>
              <a:gd name="connsiteX6" fmla="*/ 4706313 w 6205538"/>
              <a:gd name="connsiteY6" fmla="*/ 311073 h 6858001"/>
              <a:gd name="connsiteX7" fmla="*/ 4630737 w 6205538"/>
              <a:gd name="connsiteY7" fmla="*/ 386649 h 6858001"/>
              <a:gd name="connsiteX8" fmla="*/ 4630737 w 6205538"/>
              <a:gd name="connsiteY8" fmla="*/ 960381 h 6858001"/>
              <a:gd name="connsiteX9" fmla="*/ 4706313 w 6205538"/>
              <a:gd name="connsiteY9" fmla="*/ 1035957 h 6858001"/>
              <a:gd name="connsiteX10" fmla="*/ 5826943 w 6205538"/>
              <a:gd name="connsiteY10" fmla="*/ 1035957 h 6858001"/>
              <a:gd name="connsiteX11" fmla="*/ 5902519 w 6205538"/>
              <a:gd name="connsiteY11" fmla="*/ 960381 h 6858001"/>
              <a:gd name="connsiteX12" fmla="*/ 5902519 w 6205538"/>
              <a:gd name="connsiteY12" fmla="*/ 386649 h 6858001"/>
              <a:gd name="connsiteX13" fmla="*/ 5826943 w 6205538"/>
              <a:gd name="connsiteY13" fmla="*/ 311073 h 6858001"/>
              <a:gd name="connsiteX14" fmla="*/ 0 w 6205538"/>
              <a:gd name="connsiteY14" fmla="*/ 0 h 6858001"/>
              <a:gd name="connsiteX15" fmla="*/ 14287 w 6205538"/>
              <a:gd name="connsiteY15" fmla="*/ 0 h 6858001"/>
              <a:gd name="connsiteX16" fmla="*/ 14287 w 6205538"/>
              <a:gd name="connsiteY16" fmla="*/ 1 h 6858001"/>
              <a:gd name="connsiteX17" fmla="*/ 6205538 w 6205538"/>
              <a:gd name="connsiteY17" fmla="*/ 1 h 6858001"/>
              <a:gd name="connsiteX18" fmla="*/ 6205538 w 6205538"/>
              <a:gd name="connsiteY18" fmla="*/ 6531380 h 6858001"/>
              <a:gd name="connsiteX19" fmla="*/ 14287 w 6205538"/>
              <a:gd name="connsiteY19" fmla="*/ 6531380 h 6858001"/>
              <a:gd name="connsiteX20" fmla="*/ 14287 w 6205538"/>
              <a:gd name="connsiteY20" fmla="*/ 6531792 h 6858001"/>
              <a:gd name="connsiteX21" fmla="*/ 2 w 6205538"/>
              <a:gd name="connsiteY21" fmla="*/ 6531792 h 6858001"/>
              <a:gd name="connsiteX22" fmla="*/ 2 w 6205538"/>
              <a:gd name="connsiteY22" fmla="*/ 5563739 h 6858001"/>
              <a:gd name="connsiteX23" fmla="*/ 219076 w 6205538"/>
              <a:gd name="connsiteY23" fmla="*/ 5563739 h 6858001"/>
              <a:gd name="connsiteX24" fmla="*/ 219076 w 6205538"/>
              <a:gd name="connsiteY24" fmla="*/ 5558976 h 6858001"/>
              <a:gd name="connsiteX25" fmla="*/ 219076 w 6205538"/>
              <a:gd name="connsiteY25" fmla="*/ 4271223 h 6858001"/>
              <a:gd name="connsiteX26" fmla="*/ 219076 w 6205538"/>
              <a:gd name="connsiteY26" fmla="*/ 4266460 h 6858001"/>
              <a:gd name="connsiteX27" fmla="*/ 2 w 6205538"/>
              <a:gd name="connsiteY27" fmla="*/ 4266460 h 6858001"/>
              <a:gd name="connsiteX28" fmla="*/ 2 w 6205538"/>
              <a:gd name="connsiteY28" fmla="*/ 1 h 6858001"/>
              <a:gd name="connsiteX29" fmla="*/ 0 w 6205538"/>
              <a:gd name="connsiteY2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5538" h="6858001">
                <a:moveTo>
                  <a:pt x="111916" y="6545780"/>
                </a:moveTo>
                <a:lnTo>
                  <a:pt x="6205538" y="6545780"/>
                </a:lnTo>
                <a:lnTo>
                  <a:pt x="6205538" y="6858001"/>
                </a:lnTo>
                <a:lnTo>
                  <a:pt x="2" y="6858001"/>
                </a:lnTo>
                <a:lnTo>
                  <a:pt x="2" y="6546192"/>
                </a:lnTo>
                <a:lnTo>
                  <a:pt x="111916" y="6546192"/>
                </a:lnTo>
                <a:close/>
                <a:moveTo>
                  <a:pt x="4706313" y="311073"/>
                </a:moveTo>
                <a:cubicBezTo>
                  <a:pt x="4664574" y="311073"/>
                  <a:pt x="4630737" y="344910"/>
                  <a:pt x="4630737" y="386649"/>
                </a:cubicBezTo>
                <a:lnTo>
                  <a:pt x="4630737" y="960381"/>
                </a:lnTo>
                <a:cubicBezTo>
                  <a:pt x="4630737" y="1002120"/>
                  <a:pt x="4664574" y="1035957"/>
                  <a:pt x="4706313" y="1035957"/>
                </a:cubicBezTo>
                <a:lnTo>
                  <a:pt x="5826943" y="1035957"/>
                </a:lnTo>
                <a:cubicBezTo>
                  <a:pt x="5868682" y="1035957"/>
                  <a:pt x="5902519" y="1002120"/>
                  <a:pt x="5902519" y="960381"/>
                </a:cubicBezTo>
                <a:lnTo>
                  <a:pt x="5902519" y="386649"/>
                </a:lnTo>
                <a:cubicBezTo>
                  <a:pt x="5902519" y="344910"/>
                  <a:pt x="5868682" y="311073"/>
                  <a:pt x="5826943" y="311073"/>
                </a:cubicBezTo>
                <a:close/>
                <a:moveTo>
                  <a:pt x="0" y="0"/>
                </a:moveTo>
                <a:lnTo>
                  <a:pt x="14287" y="0"/>
                </a:lnTo>
                <a:lnTo>
                  <a:pt x="14287" y="1"/>
                </a:lnTo>
                <a:lnTo>
                  <a:pt x="6205538" y="1"/>
                </a:lnTo>
                <a:lnTo>
                  <a:pt x="6205538" y="6531380"/>
                </a:lnTo>
                <a:lnTo>
                  <a:pt x="14287" y="6531380"/>
                </a:lnTo>
                <a:lnTo>
                  <a:pt x="14287" y="6531792"/>
                </a:lnTo>
                <a:lnTo>
                  <a:pt x="2" y="6531792"/>
                </a:lnTo>
                <a:lnTo>
                  <a:pt x="2" y="5563739"/>
                </a:lnTo>
                <a:lnTo>
                  <a:pt x="219076" y="5563739"/>
                </a:lnTo>
                <a:lnTo>
                  <a:pt x="219076" y="5558976"/>
                </a:lnTo>
                <a:lnTo>
                  <a:pt x="219076" y="4271223"/>
                </a:lnTo>
                <a:lnTo>
                  <a:pt x="219076" y="4266460"/>
                </a:lnTo>
                <a:lnTo>
                  <a:pt x="2" y="4266460"/>
                </a:lnTo>
                <a:lnTo>
                  <a:pt x="2" y="1"/>
                </a:lnTo>
                <a:lnTo>
                  <a:pt x="0" y="1"/>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a:t>Click here and add </a:t>
            </a:r>
            <a:br>
              <a:rPr lang="en-GB"/>
            </a:br>
            <a:r>
              <a:rPr lang="en-GB"/>
              <a:t>image from Templafy</a:t>
            </a:r>
          </a:p>
        </p:txBody>
      </p:sp>
      <p:sp>
        <p:nvSpPr>
          <p:cNvPr id="39" name="Freeform: Shape 38">
            <a:extLst>
              <a:ext uri="{FF2B5EF4-FFF2-40B4-BE49-F238E27FC236}">
                <a16:creationId xmlns:a16="http://schemas.microsoft.com/office/drawing/2014/main" id="{3DD94BF0-14F1-426B-8B17-7DF83736631F}"/>
              </a:ext>
            </a:extLst>
          </p:cNvPr>
          <p:cNvSpPr/>
          <p:nvPr userDrawn="1"/>
        </p:nvSpPr>
        <p:spPr>
          <a:xfrm>
            <a:off x="-3" y="2380"/>
            <a:ext cx="5986465" cy="6858001"/>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584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82" y="6358006"/>
            <a:ext cx="1861268" cy="370401"/>
          </a:xfrm>
          <a:prstGeom prst="rect">
            <a:avLst/>
          </a:prstGeom>
        </p:spPr>
      </p:pic>
      <p:sp>
        <p:nvSpPr>
          <p:cNvPr id="20" name="Text Placeholder 3">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a:t>Presented to:</a:t>
            </a:r>
          </a:p>
        </p:txBody>
      </p:sp>
      <p:sp>
        <p:nvSpPr>
          <p:cNvPr id="25" name="Text Placeholder 3">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a:t>Presented by:</a:t>
            </a:r>
          </a:p>
        </p:txBody>
      </p:sp>
      <p:sp>
        <p:nvSpPr>
          <p:cNvPr id="26" name="Title 5">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a:t>Click to add title</a:t>
            </a:r>
            <a:endParaRPr lang="da-DK"/>
          </a:p>
        </p:txBody>
      </p:sp>
      <p:sp>
        <p:nvSpPr>
          <p:cNvPr id="27" name="Text Placeholder 4">
            <a:extLst>
              <a:ext uri="{FF2B5EF4-FFF2-40B4-BE49-F238E27FC236}">
                <a16:creationId xmlns:a16="http://schemas.microsoft.com/office/drawing/2014/main" id="{F162967B-CD76-475D-9643-BC17E1102B1D}"/>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da-DK" err="1"/>
              <a:t>Click</a:t>
            </a:r>
            <a:r>
              <a:rPr lang="da-DK"/>
              <a:t> to </a:t>
            </a:r>
            <a:r>
              <a:rPr lang="da-DK" err="1"/>
              <a:t>add</a:t>
            </a:r>
            <a:r>
              <a:rPr lang="da-DK"/>
              <a:t> </a:t>
            </a:r>
            <a:r>
              <a:rPr lang="da-DK" err="1"/>
              <a:t>subtitle</a:t>
            </a:r>
            <a:endParaRPr lang="da-DK"/>
          </a:p>
        </p:txBody>
      </p:sp>
    </p:spTree>
    <p:extLst>
      <p:ext uri="{BB962C8B-B14F-4D97-AF65-F5344CB8AC3E}">
        <p14:creationId xmlns:p14="http://schemas.microsoft.com/office/powerpoint/2010/main" val="2318147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lliers Canada Title Card 1">
    <p:spTree>
      <p:nvGrpSpPr>
        <p:cNvPr id="1" name=""/>
        <p:cNvGrpSpPr/>
        <p:nvPr/>
      </p:nvGrpSpPr>
      <p:grpSpPr>
        <a:xfrm>
          <a:off x="0" y="0"/>
          <a:ext cx="0" cy="0"/>
          <a:chOff x="0" y="0"/>
          <a:chExt cx="0" cy="0"/>
        </a:xfrm>
      </p:grpSpPr>
      <p:pic>
        <p:nvPicPr>
          <p:cNvPr id="8" name="Picture 7" descr="Engineering drawing&#10;&#10;Description automatically generated with medium confidence">
            <a:extLst>
              <a:ext uri="{FF2B5EF4-FFF2-40B4-BE49-F238E27FC236}">
                <a16:creationId xmlns:a16="http://schemas.microsoft.com/office/drawing/2014/main" id="{03B51FF0-2796-4101-849C-5827723B7B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1996" cy="6858000"/>
          </a:xfrm>
          <a:prstGeom prst="rect">
            <a:avLst/>
          </a:prstGeom>
        </p:spPr>
      </p:pic>
      <p:sp>
        <p:nvSpPr>
          <p:cNvPr id="18" name="Rectangle 17">
            <a:extLst>
              <a:ext uri="{FF2B5EF4-FFF2-40B4-BE49-F238E27FC236}">
                <a16:creationId xmlns:a16="http://schemas.microsoft.com/office/drawing/2014/main" id="{B68097A7-CD49-4882-98DD-04E37F1EA07B}"/>
              </a:ext>
            </a:extLst>
          </p:cNvPr>
          <p:cNvSpPr/>
          <p:nvPr userDrawn="1"/>
        </p:nvSpPr>
        <p:spPr>
          <a:xfrm>
            <a:off x="1" y="0"/>
            <a:ext cx="6095990" cy="6858000"/>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p>
        </p:txBody>
      </p:sp>
      <p:sp>
        <p:nvSpPr>
          <p:cNvPr id="5" name="Rectangle 4">
            <a:extLst>
              <a:ext uri="{FF2B5EF4-FFF2-40B4-BE49-F238E27FC236}">
                <a16:creationId xmlns:a16="http://schemas.microsoft.com/office/drawing/2014/main" id="{8D3DCF87-8426-4512-9184-A60B07792614}"/>
              </a:ext>
            </a:extLst>
          </p:cNvPr>
          <p:cNvSpPr/>
          <p:nvPr userDrawn="1"/>
        </p:nvSpPr>
        <p:spPr>
          <a:xfrm>
            <a:off x="1" y="4809980"/>
            <a:ext cx="6537956" cy="77287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461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6235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582" y="6358006"/>
            <a:ext cx="1861268" cy="370401"/>
          </a:xfrm>
          <a:prstGeom prst="rect">
            <a:avLst/>
          </a:prstGeom>
        </p:spPr>
      </p:pic>
      <p:sp>
        <p:nvSpPr>
          <p:cNvPr id="26" name="Title 5">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957599"/>
            <a:ext cx="4485975" cy="1200828"/>
          </a:xfrm>
        </p:spPr>
        <p:txBody>
          <a:bodyPr anchor="b"/>
          <a:lstStyle>
            <a:lvl1pPr>
              <a:defRPr>
                <a:solidFill>
                  <a:schemeClr val="bg1"/>
                </a:solidFill>
              </a:defRPr>
            </a:lvl1pPr>
          </a:lstStyle>
          <a:p>
            <a:r>
              <a:rPr lang="en-US"/>
              <a:t>Click to add title</a:t>
            </a:r>
            <a:endParaRPr lang="da-DK"/>
          </a:p>
        </p:txBody>
      </p:sp>
    </p:spTree>
    <p:extLst>
      <p:ext uri="{BB962C8B-B14F-4D97-AF65-F5344CB8AC3E}">
        <p14:creationId xmlns:p14="http://schemas.microsoft.com/office/powerpoint/2010/main" val="3190443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Colliers Canada Title Card 2 with Name and Legal Office Placeholders">
    <p:spTree>
      <p:nvGrpSpPr>
        <p:cNvPr id="1" name=""/>
        <p:cNvGrpSpPr/>
        <p:nvPr/>
      </p:nvGrpSpPr>
      <p:grpSpPr>
        <a:xfrm>
          <a:off x="0" y="0"/>
          <a:ext cx="0" cy="0"/>
          <a:chOff x="0" y="0"/>
          <a:chExt cx="0" cy="0"/>
        </a:xfrm>
      </p:grpSpPr>
      <p:pic>
        <p:nvPicPr>
          <p:cNvPr id="13" name="Picture 12" descr="Engineering drawing&#10;&#10;Description automatically generated with medium confidence">
            <a:extLst>
              <a:ext uri="{FF2B5EF4-FFF2-40B4-BE49-F238E27FC236}">
                <a16:creationId xmlns:a16="http://schemas.microsoft.com/office/drawing/2014/main" id="{0A9CCB07-93AF-4D72-A60F-3576E9A9581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1996" cy="6858000"/>
          </a:xfrm>
          <a:prstGeom prst="rect">
            <a:avLst/>
          </a:prstGeom>
        </p:spPr>
      </p:pic>
      <p:sp>
        <p:nvSpPr>
          <p:cNvPr id="18" name="Rectangle 17">
            <a:extLst>
              <a:ext uri="{FF2B5EF4-FFF2-40B4-BE49-F238E27FC236}">
                <a16:creationId xmlns:a16="http://schemas.microsoft.com/office/drawing/2014/main" id="{B68097A7-CD49-4882-98DD-04E37F1EA07B}"/>
              </a:ext>
            </a:extLst>
          </p:cNvPr>
          <p:cNvSpPr/>
          <p:nvPr userDrawn="1"/>
        </p:nvSpPr>
        <p:spPr>
          <a:xfrm>
            <a:off x="1" y="0"/>
            <a:ext cx="6095990" cy="6858000"/>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p>
        </p:txBody>
      </p:sp>
      <p:sp>
        <p:nvSpPr>
          <p:cNvPr id="5" name="Rectangle 4">
            <a:extLst>
              <a:ext uri="{FF2B5EF4-FFF2-40B4-BE49-F238E27FC236}">
                <a16:creationId xmlns:a16="http://schemas.microsoft.com/office/drawing/2014/main" id="{8D3DCF87-8426-4512-9184-A60B07792614}"/>
              </a:ext>
            </a:extLst>
          </p:cNvPr>
          <p:cNvSpPr/>
          <p:nvPr userDrawn="1"/>
        </p:nvSpPr>
        <p:spPr>
          <a:xfrm>
            <a:off x="1" y="4248156"/>
            <a:ext cx="6537956" cy="133469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461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617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582" y="6358006"/>
            <a:ext cx="1861268" cy="370401"/>
          </a:xfrm>
          <a:prstGeom prst="rect">
            <a:avLst/>
          </a:prstGeom>
        </p:spPr>
      </p:pic>
      <p:sp>
        <p:nvSpPr>
          <p:cNvPr id="26" name="Title 5">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372594"/>
            <a:ext cx="4485975" cy="1200828"/>
          </a:xfrm>
        </p:spPr>
        <p:txBody>
          <a:bodyPr anchor="b"/>
          <a:lstStyle>
            <a:lvl1pPr>
              <a:defRPr>
                <a:solidFill>
                  <a:schemeClr val="bg1"/>
                </a:solidFill>
              </a:defRPr>
            </a:lvl1pPr>
          </a:lstStyle>
          <a:p>
            <a:r>
              <a:rPr lang="en-US"/>
              <a:t>Click to add title</a:t>
            </a:r>
            <a:endParaRPr lang="da-DK"/>
          </a:p>
        </p:txBody>
      </p:sp>
    </p:spTree>
    <p:extLst>
      <p:ext uri="{BB962C8B-B14F-4D97-AF65-F5344CB8AC3E}">
        <p14:creationId xmlns:p14="http://schemas.microsoft.com/office/powerpoint/2010/main" val="2234254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a:t>Click to add agenda</a:t>
            </a:r>
          </a:p>
        </p:txBody>
      </p:sp>
      <p:sp>
        <p:nvSpPr>
          <p:cNvPr id="7" name="Text Placeholder 2"/>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 tab for highlight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GB"/>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a:p>
        </p:txBody>
      </p:sp>
      <p:cxnSp>
        <p:nvCxnSpPr>
          <p:cNvPr id="11" name="Straight Connector 10">
            <a:extLst>
              <a:ext uri="{FF2B5EF4-FFF2-40B4-BE49-F238E27FC236}">
                <a16:creationId xmlns:a16="http://schemas.microsoft.com/office/drawing/2014/main" id="{AC7D7785-96CC-47E3-8CF0-07D5B0BA3213}"/>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D74C48E-B4DC-4123-9080-7447D0DF6F2F}"/>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5" name="Text Placeholder 2">
            <a:extLst>
              <a:ext uri="{FF2B5EF4-FFF2-40B4-BE49-F238E27FC236}">
                <a16:creationId xmlns:a16="http://schemas.microsoft.com/office/drawing/2014/main" id="{E46CEDC0-4D88-45E3-9034-F610F62D97C6}"/>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6" name="Text Placeholder 12">
            <a:extLst>
              <a:ext uri="{FF2B5EF4-FFF2-40B4-BE49-F238E27FC236}">
                <a16:creationId xmlns:a16="http://schemas.microsoft.com/office/drawing/2014/main" id="{075E54A4-FF11-43D5-9581-8069076ADC8A}"/>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7" name="Text Placeholder 2">
            <a:extLst>
              <a:ext uri="{FF2B5EF4-FFF2-40B4-BE49-F238E27FC236}">
                <a16:creationId xmlns:a16="http://schemas.microsoft.com/office/drawing/2014/main" id="{01518630-9442-4697-9BA4-C5BFECF38A6A}"/>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8" name="Text Placeholder 12">
            <a:extLst>
              <a:ext uri="{FF2B5EF4-FFF2-40B4-BE49-F238E27FC236}">
                <a16:creationId xmlns:a16="http://schemas.microsoft.com/office/drawing/2014/main" id="{2CF1A276-14F4-462C-AA25-54417D7095CA}"/>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9" name="Text Placeholder 2">
            <a:extLst>
              <a:ext uri="{FF2B5EF4-FFF2-40B4-BE49-F238E27FC236}">
                <a16:creationId xmlns:a16="http://schemas.microsoft.com/office/drawing/2014/main" id="{7FB73550-636A-48B4-A9D5-ADB23B7A5485}"/>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0" name="Text Placeholder 12">
            <a:extLst>
              <a:ext uri="{FF2B5EF4-FFF2-40B4-BE49-F238E27FC236}">
                <a16:creationId xmlns:a16="http://schemas.microsoft.com/office/drawing/2014/main" id="{5769EF46-1E2C-44E0-A767-61CE9BAA51CD}"/>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21" name="Text Placeholder 2">
            <a:extLst>
              <a:ext uri="{FF2B5EF4-FFF2-40B4-BE49-F238E27FC236}">
                <a16:creationId xmlns:a16="http://schemas.microsoft.com/office/drawing/2014/main" id="{BE401D47-D8D5-454A-BAF7-1F29C2BB2FFF}"/>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Text Placeholder 12">
            <a:extLst>
              <a:ext uri="{FF2B5EF4-FFF2-40B4-BE49-F238E27FC236}">
                <a16:creationId xmlns:a16="http://schemas.microsoft.com/office/drawing/2014/main" id="{FEBA7DB9-CE42-4E83-B145-066E18A1FEE0}"/>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25" name="Text Placeholder 2">
            <a:extLst>
              <a:ext uri="{FF2B5EF4-FFF2-40B4-BE49-F238E27FC236}">
                <a16:creationId xmlns:a16="http://schemas.microsoft.com/office/drawing/2014/main" id="{49124B6D-459B-4905-8D29-DC0DEAC6FF6F}"/>
              </a:ext>
            </a:extLst>
          </p:cNvPr>
          <p:cNvSpPr>
            <a:spLocks noGrp="1"/>
          </p:cNvSpPr>
          <p:nvPr>
            <p:ph type="body" sz="quarter" idx="28" hasCustomPrompt="1"/>
          </p:nvPr>
        </p:nvSpPr>
        <p:spPr>
          <a:xfrm>
            <a:off x="712946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 tab for highlight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6" name="Text Placeholder 12">
            <a:extLst>
              <a:ext uri="{FF2B5EF4-FFF2-40B4-BE49-F238E27FC236}">
                <a16:creationId xmlns:a16="http://schemas.microsoft.com/office/drawing/2014/main" id="{12AE8A63-241E-421D-9B89-8DE0F91504B7}"/>
              </a:ext>
            </a:extLst>
          </p:cNvPr>
          <p:cNvSpPr>
            <a:spLocks noGrp="1"/>
          </p:cNvSpPr>
          <p:nvPr>
            <p:ph type="body" sz="quarter" idx="29" hasCustomPrompt="1"/>
          </p:nvPr>
        </p:nvSpPr>
        <p:spPr>
          <a:xfrm>
            <a:off x="620395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27" name="Text Placeholder 2">
            <a:extLst>
              <a:ext uri="{FF2B5EF4-FFF2-40B4-BE49-F238E27FC236}">
                <a16:creationId xmlns:a16="http://schemas.microsoft.com/office/drawing/2014/main" id="{A6671283-C6CD-42E4-9A77-222C040A5CF4}"/>
              </a:ext>
            </a:extLst>
          </p:cNvPr>
          <p:cNvSpPr>
            <a:spLocks noGrp="1"/>
          </p:cNvSpPr>
          <p:nvPr>
            <p:ph type="body" sz="quarter" idx="30" hasCustomPrompt="1"/>
          </p:nvPr>
        </p:nvSpPr>
        <p:spPr>
          <a:xfrm>
            <a:off x="712946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8" name="Text Placeholder 12">
            <a:extLst>
              <a:ext uri="{FF2B5EF4-FFF2-40B4-BE49-F238E27FC236}">
                <a16:creationId xmlns:a16="http://schemas.microsoft.com/office/drawing/2014/main" id="{C604B6B2-DC97-4406-A4C5-D62DFB7EDA66}"/>
              </a:ext>
            </a:extLst>
          </p:cNvPr>
          <p:cNvSpPr>
            <a:spLocks noGrp="1"/>
          </p:cNvSpPr>
          <p:nvPr>
            <p:ph type="body" sz="quarter" idx="31" hasCustomPrompt="1"/>
          </p:nvPr>
        </p:nvSpPr>
        <p:spPr>
          <a:xfrm>
            <a:off x="620395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29" name="Text Placeholder 2">
            <a:extLst>
              <a:ext uri="{FF2B5EF4-FFF2-40B4-BE49-F238E27FC236}">
                <a16:creationId xmlns:a16="http://schemas.microsoft.com/office/drawing/2014/main" id="{D9B6183A-42E2-405F-8B6D-C0EEE12B7904}"/>
              </a:ext>
            </a:extLst>
          </p:cNvPr>
          <p:cNvSpPr>
            <a:spLocks noGrp="1"/>
          </p:cNvSpPr>
          <p:nvPr>
            <p:ph type="body" sz="quarter" idx="32" hasCustomPrompt="1"/>
          </p:nvPr>
        </p:nvSpPr>
        <p:spPr>
          <a:xfrm>
            <a:off x="712946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30" name="Text Placeholder 12">
            <a:extLst>
              <a:ext uri="{FF2B5EF4-FFF2-40B4-BE49-F238E27FC236}">
                <a16:creationId xmlns:a16="http://schemas.microsoft.com/office/drawing/2014/main" id="{9419D887-AA37-4FC3-8E5C-EDC77BB368A4}"/>
              </a:ext>
            </a:extLst>
          </p:cNvPr>
          <p:cNvSpPr>
            <a:spLocks noGrp="1"/>
          </p:cNvSpPr>
          <p:nvPr>
            <p:ph type="body" sz="quarter" idx="33" hasCustomPrompt="1"/>
          </p:nvPr>
        </p:nvSpPr>
        <p:spPr>
          <a:xfrm>
            <a:off x="620395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31" name="Text Placeholder 2">
            <a:extLst>
              <a:ext uri="{FF2B5EF4-FFF2-40B4-BE49-F238E27FC236}">
                <a16:creationId xmlns:a16="http://schemas.microsoft.com/office/drawing/2014/main" id="{27A56A82-2518-42AA-A1F2-512CC9DE1461}"/>
              </a:ext>
            </a:extLst>
          </p:cNvPr>
          <p:cNvSpPr>
            <a:spLocks noGrp="1"/>
          </p:cNvSpPr>
          <p:nvPr>
            <p:ph type="body" sz="quarter" idx="34" hasCustomPrompt="1"/>
          </p:nvPr>
        </p:nvSpPr>
        <p:spPr>
          <a:xfrm>
            <a:off x="712946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32" name="Text Placeholder 12">
            <a:extLst>
              <a:ext uri="{FF2B5EF4-FFF2-40B4-BE49-F238E27FC236}">
                <a16:creationId xmlns:a16="http://schemas.microsoft.com/office/drawing/2014/main" id="{3293AE8D-9A1F-4F2E-91B1-232114EC244F}"/>
              </a:ext>
            </a:extLst>
          </p:cNvPr>
          <p:cNvSpPr>
            <a:spLocks noGrp="1"/>
          </p:cNvSpPr>
          <p:nvPr>
            <p:ph type="body" sz="quarter" idx="35" hasCustomPrompt="1"/>
          </p:nvPr>
        </p:nvSpPr>
        <p:spPr>
          <a:xfrm>
            <a:off x="620395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33" name="Text Placeholder 2">
            <a:extLst>
              <a:ext uri="{FF2B5EF4-FFF2-40B4-BE49-F238E27FC236}">
                <a16:creationId xmlns:a16="http://schemas.microsoft.com/office/drawing/2014/main" id="{E85E05E2-C433-4ACA-80A5-E229C490745D}"/>
              </a:ext>
            </a:extLst>
          </p:cNvPr>
          <p:cNvSpPr>
            <a:spLocks noGrp="1"/>
          </p:cNvSpPr>
          <p:nvPr>
            <p:ph type="body" sz="quarter" idx="36" hasCustomPrompt="1"/>
          </p:nvPr>
        </p:nvSpPr>
        <p:spPr>
          <a:xfrm>
            <a:off x="712946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34" name="Text Placeholder 12">
            <a:extLst>
              <a:ext uri="{FF2B5EF4-FFF2-40B4-BE49-F238E27FC236}">
                <a16:creationId xmlns:a16="http://schemas.microsoft.com/office/drawing/2014/main" id="{EADB9040-661A-4798-9359-941E26C0BEB7}"/>
              </a:ext>
            </a:extLst>
          </p:cNvPr>
          <p:cNvSpPr>
            <a:spLocks noGrp="1"/>
          </p:cNvSpPr>
          <p:nvPr>
            <p:ph type="body" sz="quarter" idx="37" hasCustomPrompt="1"/>
          </p:nvPr>
        </p:nvSpPr>
        <p:spPr>
          <a:xfrm>
            <a:off x="620395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Tree>
    <p:extLst>
      <p:ext uri="{BB962C8B-B14F-4D97-AF65-F5344CB8AC3E}">
        <p14:creationId xmlns:p14="http://schemas.microsoft.com/office/powerpoint/2010/main" val="2955038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GB"/>
              <a:t>Click here and add image from Templafy</a:t>
            </a:r>
          </a:p>
        </p:txBody>
      </p:sp>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a:t>Click to add agenda</a:t>
            </a:r>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GB"/>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
        <p:nvSpPr>
          <p:cNvPr id="11" name="Text Placeholder 2">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 tab for highlight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5" name="Text Placeholder 2">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Tree>
    <p:extLst>
      <p:ext uri="{BB962C8B-B14F-4D97-AF65-F5344CB8AC3E}">
        <p14:creationId xmlns:p14="http://schemas.microsoft.com/office/powerpoint/2010/main" val="965461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a:t>Click here and add image from Templafy</a:t>
            </a:r>
          </a:p>
        </p:txBody>
      </p:sp>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GB"/>
              <a:t>Add 01</a:t>
            </a:r>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GB"/>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Tree>
    <p:extLst>
      <p:ext uri="{BB962C8B-B14F-4D97-AF65-F5344CB8AC3E}">
        <p14:creationId xmlns:p14="http://schemas.microsoft.com/office/powerpoint/2010/main" val="560411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GB"/>
              <a:t>Add 01</a:t>
            </a:r>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GB"/>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a:p>
        </p:txBody>
      </p:sp>
      <p:cxnSp>
        <p:nvCxnSpPr>
          <p:cNvPr id="11" name="Straight Connector 10">
            <a:extLst>
              <a:ext uri="{FF2B5EF4-FFF2-40B4-BE49-F238E27FC236}">
                <a16:creationId xmlns:a16="http://schemas.microsoft.com/office/drawing/2014/main" id="{E4833C63-54B4-45EB-8D7A-EE7EB966CB8E}"/>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3025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a:t>Click to add header</a:t>
            </a:r>
          </a:p>
        </p:txBody>
      </p:sp>
      <p:sp>
        <p:nvSpPr>
          <p:cNvPr id="2" name="Title 1"/>
          <p:cNvSpPr>
            <a:spLocks noGrp="1"/>
          </p:cNvSpPr>
          <p:nvPr>
            <p:ph type="title" hasCustomPrompt="1"/>
          </p:nvPr>
        </p:nvSpPr>
        <p:spPr/>
        <p:txBody>
          <a:bodyPr/>
          <a:lstStyle>
            <a:lvl1pPr>
              <a:defRPr/>
            </a:lvl1pPr>
          </a:lstStyle>
          <a:p>
            <a:r>
              <a:rPr lang="en-GB" noProof="0"/>
              <a:t>Click to add title</a:t>
            </a:r>
          </a:p>
        </p:txBody>
      </p:sp>
      <p:sp>
        <p:nvSpPr>
          <p:cNvPr id="3" name="Content Placeholder 2"/>
          <p:cNvSpPr>
            <a:spLocks noGrp="1"/>
          </p:cNvSpPr>
          <p:nvPr>
            <p:ph idx="1" hasCustomPrompt="1"/>
          </p:nvPr>
        </p:nvSpPr>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70524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p:txBody>
          <a:bodyPr/>
          <a:lstStyle>
            <a:lvl1pPr>
              <a:defRPr/>
            </a:lvl1pPr>
          </a:lstStyle>
          <a:p>
            <a:r>
              <a:rPr lang="en-US" noProof="0"/>
              <a:t>Click to add title</a:t>
            </a:r>
          </a:p>
        </p:txBody>
      </p:sp>
      <p:sp>
        <p:nvSpPr>
          <p:cNvPr id="3" name="Content Placeholder 2"/>
          <p:cNvSpPr>
            <a:spLocks noGrp="1"/>
          </p:cNvSpPr>
          <p:nvPr>
            <p:ph idx="1" hasCustomPrompt="1"/>
          </p:nvPr>
        </p:nvSpPr>
        <p:spPr/>
        <p:txBody>
          <a:bodyPr/>
          <a:lstStyle>
            <a:lvl1pPr>
              <a:defRPr/>
            </a:lvl1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731011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a:t>Click to add title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cxnSp>
        <p:nvCxnSpPr>
          <p:cNvPr id="10" name="Straight Connector 9">
            <a:extLst>
              <a:ext uri="{FF2B5EF4-FFF2-40B4-BE49-F238E27FC236}">
                <a16:creationId xmlns:a16="http://schemas.microsoft.com/office/drawing/2014/main" id="{C3157DD5-F1F7-4633-B8ED-02F06F859D3A}"/>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1560"/>
      </p:ext>
    </p:extLst>
  </p:cSld>
  <p:clrMapOvr>
    <a:overrideClrMapping bg1="dk1" tx1="lt1" bg2="accent1" tx2="accent1" accent1="lt2"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A Negative Transparent">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588484-CA6D-45A3-B419-F1F3F1038F84}"/>
              </a:ext>
            </a:extLst>
          </p:cNvPr>
          <p:cNvSpPr/>
          <p:nvPr userDrawn="1"/>
        </p:nvSpPr>
        <p:spPr>
          <a:xfrm>
            <a:off x="-475" y="0"/>
            <a:ext cx="12192475" cy="6858000"/>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a:t>Click to add title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cxnSp>
        <p:nvCxnSpPr>
          <p:cNvPr id="10" name="Straight Connector 9">
            <a:extLst>
              <a:ext uri="{FF2B5EF4-FFF2-40B4-BE49-F238E27FC236}">
                <a16:creationId xmlns:a16="http://schemas.microsoft.com/office/drawing/2014/main" id="{C3157DD5-F1F7-4633-B8ED-02F06F859D3A}"/>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20810"/>
      </p:ext>
    </p:extLst>
  </p:cSld>
  <p:clrMapOvr>
    <a:overrideClrMapping bg1="dk1" tx1="lt1" bg2="accent1" tx2="accent1" accent1="lt2"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a:t>Click to add header</a:t>
            </a:r>
          </a:p>
        </p:txBody>
      </p:sp>
      <p:sp>
        <p:nvSpPr>
          <p:cNvPr id="2" name="Title 1"/>
          <p:cNvSpPr>
            <a:spLocks noGrp="1"/>
          </p:cNvSpPr>
          <p:nvPr>
            <p:ph type="title" hasCustomPrompt="1"/>
          </p:nvPr>
        </p:nvSpPr>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89360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cxnSp>
        <p:nvCxnSpPr>
          <p:cNvPr id="10" name="Straight Connector 9">
            <a:extLst>
              <a:ext uri="{FF2B5EF4-FFF2-40B4-BE49-F238E27FC236}">
                <a16:creationId xmlns:a16="http://schemas.microsoft.com/office/drawing/2014/main" id="{0038BA6A-37B6-4569-A9D9-C40169CA408E}"/>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326445"/>
      </p:ext>
    </p:extLst>
  </p:cSld>
  <p:clrMapOvr>
    <a:overrideClrMapping bg1="dk1" tx1="lt1" bg2="accent1" tx2="accent1" accent1="lt2"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a:t>Click to add header</a:t>
            </a:r>
          </a:p>
        </p:txBody>
      </p:sp>
      <p:sp>
        <p:nvSpPr>
          <p:cNvPr id="2" name="Title 1"/>
          <p:cNvSpPr>
            <a:spLocks noGrp="1"/>
          </p:cNvSpPr>
          <p:nvPr>
            <p:ph type="title" hasCustomPrompt="1"/>
          </p:nvPr>
        </p:nvSpPr>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28406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831885"/>
      </p:ext>
    </p:extLst>
  </p:cSld>
  <p:clrMapOvr>
    <a:overrideClrMapping bg1="dk1" tx1="lt1" bg2="accent1" tx2="accent1" accent1="lt2"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6203950" y="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5338377" cy="414338"/>
          </a:xfrm>
        </p:spPr>
        <p:txBody>
          <a:bodyPr/>
          <a:lstStyle>
            <a:lvl1pPr marL="0" indent="0">
              <a:buNone/>
              <a:defRPr sz="2400">
                <a:solidFill>
                  <a:schemeClr val="accent2"/>
                </a:solidFill>
                <a:latin typeface="+mn-lt"/>
              </a:defRPr>
            </a:lvl1pPr>
          </a:lstStyle>
          <a:p>
            <a:pPr lvl="0"/>
            <a:r>
              <a:rPr lang="en-GB"/>
              <a:t>Click to add header</a:t>
            </a:r>
          </a:p>
        </p:txBody>
      </p:sp>
      <p:sp>
        <p:nvSpPr>
          <p:cNvPr id="2" name="Title 1"/>
          <p:cNvSpPr>
            <a:spLocks noGrp="1"/>
          </p:cNvSpPr>
          <p:nvPr>
            <p:ph type="title" hasCustomPrompt="1"/>
          </p:nvPr>
        </p:nvSpPr>
        <p:spPr>
          <a:xfrm>
            <a:off x="648000" y="1062000"/>
            <a:ext cx="5338463" cy="835200"/>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648000" y="2044800"/>
            <a:ext cx="4413600" cy="4161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a:t>Click to add text</a:t>
            </a:r>
          </a:p>
        </p:txBody>
      </p:sp>
      <p:sp>
        <p:nvSpPr>
          <p:cNvPr id="10" name="Text Placeholder 9">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2147614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GB"/>
              <a:t>Click to add header</a:t>
            </a:r>
          </a:p>
        </p:txBody>
      </p:sp>
      <p:sp>
        <p:nvSpPr>
          <p:cNvPr id="2" name="Title 1"/>
          <p:cNvSpPr>
            <a:spLocks noGrp="1"/>
          </p:cNvSpPr>
          <p:nvPr>
            <p:ph type="title" hasCustomPrompt="1"/>
          </p:nvPr>
        </p:nvSpPr>
        <p:spPr>
          <a:xfrm>
            <a:off x="647999" y="1062000"/>
            <a:ext cx="6264000" cy="835200"/>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648000" y="2044800"/>
            <a:ext cx="6264000" cy="4161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a:t>Click to add text</a:t>
            </a:r>
          </a:p>
        </p:txBody>
      </p:sp>
      <p:sp>
        <p:nvSpPr>
          <p:cNvPr id="12" name="Text Placeholder 9">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613175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en-GB"/>
              <a:t>Click to add header</a:t>
            </a:r>
          </a:p>
        </p:txBody>
      </p:sp>
      <p:sp>
        <p:nvSpPr>
          <p:cNvPr id="2" name="Title 1"/>
          <p:cNvSpPr>
            <a:spLocks noGrp="1"/>
          </p:cNvSpPr>
          <p:nvPr>
            <p:ph type="title" hasCustomPrompt="1"/>
          </p:nvPr>
        </p:nvSpPr>
        <p:spPr>
          <a:xfrm>
            <a:off x="6202799" y="1062000"/>
            <a:ext cx="5338800" cy="835200"/>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6202800" y="2044800"/>
            <a:ext cx="5338800" cy="4161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69343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7128000" y="647700"/>
            <a:ext cx="4413600" cy="414338"/>
          </a:xfrm>
        </p:spPr>
        <p:txBody>
          <a:bodyPr/>
          <a:lstStyle>
            <a:lvl1pPr marL="0" indent="0">
              <a:buNone/>
              <a:defRPr sz="2400">
                <a:solidFill>
                  <a:schemeClr val="accent2"/>
                </a:solidFill>
                <a:latin typeface="+mn-lt"/>
              </a:defRPr>
            </a:lvl1pPr>
          </a:lstStyle>
          <a:p>
            <a:pPr lvl="0"/>
            <a:r>
              <a:rPr lang="en-GB"/>
              <a:t>Click to add header</a:t>
            </a:r>
          </a:p>
        </p:txBody>
      </p:sp>
      <p:sp>
        <p:nvSpPr>
          <p:cNvPr id="2" name="Title 1"/>
          <p:cNvSpPr>
            <a:spLocks noGrp="1"/>
          </p:cNvSpPr>
          <p:nvPr>
            <p:ph type="title" hasCustomPrompt="1"/>
          </p:nvPr>
        </p:nvSpPr>
        <p:spPr>
          <a:xfrm>
            <a:off x="7128000" y="1062000"/>
            <a:ext cx="4413600" cy="835200"/>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7128000" y="2044800"/>
            <a:ext cx="4413600" cy="4161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a:xfrm>
            <a:off x="11167200" y="248400"/>
            <a:ext cx="374400" cy="180000"/>
          </a:xfrm>
        </p:spPr>
        <p:txBody>
          <a:bodyPr/>
          <a:lstStyle/>
          <a:p>
            <a:fld id="{23AA811B-2EBD-4900-905E-5BE206449611}" type="slidenum">
              <a:rPr lang="en-GB" smtClean="0"/>
              <a:pPr/>
              <a:t>‹#›</a:t>
            </a:fld>
            <a:endParaRPr lang="en-GB"/>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8419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US"/>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a:t>Click to add title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US" smtClean="0"/>
              <a:pPr/>
              <a:t>‹#›</a:t>
            </a:fld>
            <a:endParaRPr lang="en-US"/>
          </a:p>
        </p:txBody>
      </p:sp>
      <p:cxnSp>
        <p:nvCxnSpPr>
          <p:cNvPr id="10" name="Straight Connector 9">
            <a:extLst>
              <a:ext uri="{FF2B5EF4-FFF2-40B4-BE49-F238E27FC236}">
                <a16:creationId xmlns:a16="http://schemas.microsoft.com/office/drawing/2014/main" id="{C3157DD5-F1F7-4633-B8ED-02F06F859D3A}"/>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51153"/>
      </p:ext>
    </p:extLst>
  </p:cSld>
  <p:clrMapOvr>
    <a:overrideClrMapping bg1="dk1" tx1="lt1" bg2="accent1" tx2="accent1" accent1="lt2"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a:t>Click to add name</a:t>
            </a:r>
          </a:p>
        </p:txBody>
      </p:sp>
    </p:spTree>
    <p:extLst>
      <p:ext uri="{BB962C8B-B14F-4D97-AF65-F5344CB8AC3E}">
        <p14:creationId xmlns:p14="http://schemas.microsoft.com/office/powerpoint/2010/main" val="3915145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a:t>Click to add name</a:t>
            </a:r>
          </a:p>
        </p:txBody>
      </p:sp>
    </p:spTree>
    <p:extLst>
      <p:ext uri="{BB962C8B-B14F-4D97-AF65-F5344CB8AC3E}">
        <p14:creationId xmlns:p14="http://schemas.microsoft.com/office/powerpoint/2010/main" val="4022671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a:solidFill>
                  <a:schemeClr val="accent3"/>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en-GB" noProof="0"/>
              <a:t>Click to add quote</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bg1"/>
                </a:solidFill>
              </a:defRPr>
            </a:lvl1pPr>
          </a:lstStyle>
          <a:p>
            <a:r>
              <a:rPr lang="en-GB"/>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a:t>Click to add name</a:t>
            </a:r>
          </a:p>
        </p:txBody>
      </p:sp>
      <p:cxnSp>
        <p:nvCxnSpPr>
          <p:cNvPr id="12" name="Straight Connector 11">
            <a:extLst>
              <a:ext uri="{FF2B5EF4-FFF2-40B4-BE49-F238E27FC236}">
                <a16:creationId xmlns:a16="http://schemas.microsoft.com/office/drawing/2014/main" id="{DD0E7878-9FDC-49B7-8852-D4754F87880A}"/>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838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A">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E8452D-0BE0-42AA-A816-68ED94832D54}"/>
              </a:ext>
            </a:extLst>
          </p:cNvPr>
          <p:cNvSpPr>
            <a:spLocks noGrp="1"/>
          </p:cNvSpPr>
          <p:nvPr>
            <p:ph type="pic" sz="quarter" idx="13" hasCustomPrompt="1"/>
          </p:nvPr>
        </p:nvSpPr>
        <p:spPr>
          <a:xfrm>
            <a:off x="2" y="0"/>
            <a:ext cx="12193199" cy="6861600"/>
          </a:xfrm>
          <a:custGeom>
            <a:avLst/>
            <a:gdLst>
              <a:gd name="connsiteX0" fmla="*/ 11860224 w 12193199"/>
              <a:gd name="connsiteY0" fmla="*/ 5768019 h 6861600"/>
              <a:gd name="connsiteX1" fmla="*/ 11860224 w 12193199"/>
              <a:gd name="connsiteY1" fmla="*/ 6526743 h 6861600"/>
              <a:gd name="connsiteX2" fmla="*/ 11583393 w 12193199"/>
              <a:gd name="connsiteY2" fmla="*/ 6526743 h 6861600"/>
              <a:gd name="connsiteX3" fmla="*/ 11583393 w 12193199"/>
              <a:gd name="connsiteY3" fmla="*/ 6541143 h 6861600"/>
              <a:gd name="connsiteX4" fmla="*/ 11860224 w 12193199"/>
              <a:gd name="connsiteY4" fmla="*/ 6541143 h 6861600"/>
              <a:gd name="connsiteX5" fmla="*/ 11860224 w 12193199"/>
              <a:gd name="connsiteY5" fmla="*/ 6542019 h 6861600"/>
              <a:gd name="connsiteX6" fmla="*/ 11874624 w 12193199"/>
              <a:gd name="connsiteY6" fmla="*/ 6542019 h 6861600"/>
              <a:gd name="connsiteX7" fmla="*/ 11874624 w 12193199"/>
              <a:gd name="connsiteY7" fmla="*/ 5768019 h 6861600"/>
              <a:gd name="connsiteX8" fmla="*/ 6206398 w 12193199"/>
              <a:gd name="connsiteY8" fmla="*/ 2246400 h 6861600"/>
              <a:gd name="connsiteX9" fmla="*/ 6206398 w 12193199"/>
              <a:gd name="connsiteY9" fmla="*/ 5342400 h 6861600"/>
              <a:gd name="connsiteX10" fmla="*/ 6411598 w 12193199"/>
              <a:gd name="connsiteY10" fmla="*/ 5342400 h 6861600"/>
              <a:gd name="connsiteX11" fmla="*/ 6411598 w 12193199"/>
              <a:gd name="connsiteY11" fmla="*/ 5556637 h 6861600"/>
              <a:gd name="connsiteX12" fmla="*/ 12193198 w 12193199"/>
              <a:gd name="connsiteY12" fmla="*/ 5556637 h 6861600"/>
              <a:gd name="connsiteX13" fmla="*/ 12193198 w 12193199"/>
              <a:gd name="connsiteY13" fmla="*/ 5342400 h 6861600"/>
              <a:gd name="connsiteX14" fmla="*/ 12193198 w 12193199"/>
              <a:gd name="connsiteY14" fmla="*/ 4266000 h 6861600"/>
              <a:gd name="connsiteX15" fmla="*/ 12193198 w 12193199"/>
              <a:gd name="connsiteY15" fmla="*/ 2246400 h 6861600"/>
              <a:gd name="connsiteX16" fmla="*/ 376999 w 12193199"/>
              <a:gd name="connsiteY16" fmla="*/ 311072 h 6861600"/>
              <a:gd name="connsiteX17" fmla="*/ 301430 w 12193199"/>
              <a:gd name="connsiteY17" fmla="*/ 386641 h 6861600"/>
              <a:gd name="connsiteX18" fmla="*/ 301430 w 12193199"/>
              <a:gd name="connsiteY18" fmla="*/ 960386 h 6861600"/>
              <a:gd name="connsiteX19" fmla="*/ 376999 w 12193199"/>
              <a:gd name="connsiteY19" fmla="*/ 1035955 h 6861600"/>
              <a:gd name="connsiteX20" fmla="*/ 1497644 w 12193199"/>
              <a:gd name="connsiteY20" fmla="*/ 1035955 h 6861600"/>
              <a:gd name="connsiteX21" fmla="*/ 1573213 w 12193199"/>
              <a:gd name="connsiteY21" fmla="*/ 960386 h 6861600"/>
              <a:gd name="connsiteX22" fmla="*/ 1573213 w 12193199"/>
              <a:gd name="connsiteY22" fmla="*/ 386641 h 6861600"/>
              <a:gd name="connsiteX23" fmla="*/ 1497644 w 12193199"/>
              <a:gd name="connsiteY23" fmla="*/ 311072 h 6861600"/>
              <a:gd name="connsiteX24" fmla="*/ 0 w 12193199"/>
              <a:gd name="connsiteY24" fmla="*/ 0 h 6861600"/>
              <a:gd name="connsiteX25" fmla="*/ 11867253 w 12193199"/>
              <a:gd name="connsiteY25" fmla="*/ 0 h 6861600"/>
              <a:gd name="connsiteX26" fmla="*/ 11867253 w 12193199"/>
              <a:gd name="connsiteY26" fmla="*/ 2037600 h 6861600"/>
              <a:gd name="connsiteX27" fmla="*/ 11881653 w 12193199"/>
              <a:gd name="connsiteY27" fmla="*/ 2037600 h 6861600"/>
              <a:gd name="connsiteX28" fmla="*/ 11881653 w 12193199"/>
              <a:gd name="connsiteY28" fmla="*/ 0 h 6861600"/>
              <a:gd name="connsiteX29" fmla="*/ 12193199 w 12193199"/>
              <a:gd name="connsiteY29" fmla="*/ 0 h 6861600"/>
              <a:gd name="connsiteX30" fmla="*/ 12193199 w 12193199"/>
              <a:gd name="connsiteY30" fmla="*/ 6861600 h 6861600"/>
              <a:gd name="connsiteX31" fmla="*/ 0 w 12193199"/>
              <a:gd name="connsiteY31" fmla="*/ 6861600 h 6861600"/>
              <a:gd name="connsiteX32" fmla="*/ 0 w 12193199"/>
              <a:gd name="connsiteY32" fmla="*/ 6541143 h 6861600"/>
              <a:gd name="connsiteX33" fmla="*/ 9709196 w 12193199"/>
              <a:gd name="connsiteY33" fmla="*/ 6541143 h 6861600"/>
              <a:gd name="connsiteX34" fmla="*/ 9709196 w 12193199"/>
              <a:gd name="connsiteY34" fmla="*/ 6526743 h 6861600"/>
              <a:gd name="connsiteX35" fmla="*/ 0 w 12193199"/>
              <a:gd name="connsiteY35" fmla="*/ 652674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3199" h="6861600">
                <a:moveTo>
                  <a:pt x="11860224" y="5768019"/>
                </a:moveTo>
                <a:lnTo>
                  <a:pt x="11860224" y="6526743"/>
                </a:lnTo>
                <a:lnTo>
                  <a:pt x="11583393" y="6526743"/>
                </a:lnTo>
                <a:lnTo>
                  <a:pt x="11583393" y="6541143"/>
                </a:lnTo>
                <a:lnTo>
                  <a:pt x="11860224" y="6541143"/>
                </a:lnTo>
                <a:lnTo>
                  <a:pt x="11860224" y="6542019"/>
                </a:lnTo>
                <a:lnTo>
                  <a:pt x="11874624" y="6542019"/>
                </a:lnTo>
                <a:lnTo>
                  <a:pt x="11874624" y="5768019"/>
                </a:lnTo>
                <a:close/>
                <a:moveTo>
                  <a:pt x="6206398" y="2246400"/>
                </a:moveTo>
                <a:lnTo>
                  <a:pt x="6206398" y="5342400"/>
                </a:lnTo>
                <a:lnTo>
                  <a:pt x="6411598" y="5342400"/>
                </a:lnTo>
                <a:lnTo>
                  <a:pt x="6411598" y="5556637"/>
                </a:lnTo>
                <a:lnTo>
                  <a:pt x="12193198" y="5556637"/>
                </a:lnTo>
                <a:lnTo>
                  <a:pt x="12193198" y="5342400"/>
                </a:lnTo>
                <a:lnTo>
                  <a:pt x="12193198" y="4266000"/>
                </a:lnTo>
                <a:lnTo>
                  <a:pt x="12193198" y="2246400"/>
                </a:lnTo>
                <a:close/>
                <a:moveTo>
                  <a:pt x="376999" y="311072"/>
                </a:moveTo>
                <a:cubicBezTo>
                  <a:pt x="335263" y="311072"/>
                  <a:pt x="301430" y="344905"/>
                  <a:pt x="301430" y="386641"/>
                </a:cubicBezTo>
                <a:lnTo>
                  <a:pt x="301430" y="960386"/>
                </a:lnTo>
                <a:cubicBezTo>
                  <a:pt x="301430" y="1002122"/>
                  <a:pt x="335263" y="1035955"/>
                  <a:pt x="376999" y="1035955"/>
                </a:cubicBezTo>
                <a:lnTo>
                  <a:pt x="1497644" y="1035955"/>
                </a:lnTo>
                <a:cubicBezTo>
                  <a:pt x="1539380" y="1035955"/>
                  <a:pt x="1573213" y="1002122"/>
                  <a:pt x="1573213" y="960386"/>
                </a:cubicBezTo>
                <a:lnTo>
                  <a:pt x="1573213" y="386641"/>
                </a:lnTo>
                <a:cubicBezTo>
                  <a:pt x="1573213" y="344905"/>
                  <a:pt x="1539380" y="311072"/>
                  <a:pt x="1497644" y="311072"/>
                </a:cubicBezTo>
                <a:close/>
                <a:moveTo>
                  <a:pt x="0" y="0"/>
                </a:moveTo>
                <a:lnTo>
                  <a:pt x="11867253" y="0"/>
                </a:lnTo>
                <a:lnTo>
                  <a:pt x="11867253" y="2037600"/>
                </a:lnTo>
                <a:lnTo>
                  <a:pt x="11881653" y="2037600"/>
                </a:lnTo>
                <a:lnTo>
                  <a:pt x="11881653" y="0"/>
                </a:lnTo>
                <a:lnTo>
                  <a:pt x="12193199" y="0"/>
                </a:lnTo>
                <a:lnTo>
                  <a:pt x="12193199" y="6861600"/>
                </a:lnTo>
                <a:lnTo>
                  <a:pt x="0" y="6861600"/>
                </a:lnTo>
                <a:lnTo>
                  <a:pt x="0" y="6541143"/>
                </a:lnTo>
                <a:lnTo>
                  <a:pt x="9709196" y="6541143"/>
                </a:lnTo>
                <a:lnTo>
                  <a:pt x="9709196" y="6526743"/>
                </a:lnTo>
                <a:lnTo>
                  <a:pt x="0" y="6526743"/>
                </a:lnTo>
                <a:close/>
              </a:path>
            </a:pathLst>
          </a:custGeom>
          <a:solidFill>
            <a:schemeClr val="bg2"/>
          </a:solidFill>
        </p:spPr>
        <p:txBody>
          <a:bodyPr wrap="square" tIns="648000" bIns="0" anchor="t" anchorCtr="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a:t>Click here and add image from Templafy</a:t>
            </a:r>
          </a:p>
        </p:txBody>
      </p:sp>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p>
            <a:r>
              <a:rPr lang="en-GB"/>
              <a:t>Colliers</a:t>
            </a:r>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18" name="Text Placeholder 28">
            <a:extLst>
              <a:ext uri="{FF2B5EF4-FFF2-40B4-BE49-F238E27FC236}">
                <a16:creationId xmlns:a16="http://schemas.microsoft.com/office/drawing/2014/main" id="{40E1ED61-DDEF-42F4-9929-C0C49725411A}"/>
              </a:ext>
            </a:extLst>
          </p:cNvPr>
          <p:cNvSpPr>
            <a:spLocks noGrp="1"/>
          </p:cNvSpPr>
          <p:nvPr>
            <p:ph type="body" sz="quarter" idx="14"/>
          </p:nvPr>
        </p:nvSpPr>
        <p:spPr>
          <a:xfrm>
            <a:off x="9708425" y="6367604"/>
            <a:ext cx="1848208" cy="362211"/>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en-US"/>
              <a:t>Click to edit Master text styles</a:t>
            </a:r>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3" name="TextBox 2">
            <a:extLst>
              <a:ext uri="{FF2B5EF4-FFF2-40B4-BE49-F238E27FC236}">
                <a16:creationId xmlns:a16="http://schemas.microsoft.com/office/drawing/2014/main" id="{33A4508B-DC76-4ED1-8A53-7E1CF6C8CCA3}"/>
              </a:ext>
            </a:extLst>
          </p:cNvPr>
          <p:cNvSpPr txBox="1"/>
          <p:nvPr userDrawn="1"/>
        </p:nvSpPr>
        <p:spPr>
          <a:xfrm>
            <a:off x="7043738" y="4545399"/>
            <a:ext cx="1720850" cy="246221"/>
          </a:xfrm>
          <a:prstGeom prst="rect">
            <a:avLst/>
          </a:prstGeom>
          <a:noFill/>
        </p:spPr>
        <p:txBody>
          <a:bodyPr wrap="square" lIns="0" tIns="0" rIns="0" bIns="0" rtlCol="0">
            <a:spAutoFit/>
          </a:bodyPr>
          <a:lstStyle/>
          <a:p>
            <a:r>
              <a:rPr lang="en-GB" sz="1600" b="1">
                <a:solidFill>
                  <a:schemeClr val="tx2"/>
                </a:solidFill>
              </a:rPr>
              <a:t>Contact</a:t>
            </a:r>
          </a:p>
        </p:txBody>
      </p:sp>
      <p:sp>
        <p:nvSpPr>
          <p:cNvPr id="19" name="Title 18">
            <a:extLst>
              <a:ext uri="{FF2B5EF4-FFF2-40B4-BE49-F238E27FC236}">
                <a16:creationId xmlns:a16="http://schemas.microsoft.com/office/drawing/2014/main" id="{F0967B1F-78AC-41F5-BB2E-FB6C78E1AF95}"/>
              </a:ext>
            </a:extLst>
          </p:cNvPr>
          <p:cNvSpPr>
            <a:spLocks noGrp="1"/>
          </p:cNvSpPr>
          <p:nvPr>
            <p:ph type="title" hasCustomPrompt="1"/>
          </p:nvPr>
        </p:nvSpPr>
        <p:spPr>
          <a:xfrm>
            <a:off x="6205200" y="2247627"/>
            <a:ext cx="5986800" cy="3096000"/>
          </a:xfrm>
          <a:custGeom>
            <a:avLst/>
            <a:gdLst>
              <a:gd name="connsiteX0" fmla="*/ 0 w 5986800"/>
              <a:gd name="connsiteY0" fmla="*/ 0 h 3096000"/>
              <a:gd name="connsiteX1" fmla="*/ 5986800 w 5986800"/>
              <a:gd name="connsiteY1" fmla="*/ 0 h 3096000"/>
              <a:gd name="connsiteX2" fmla="*/ 5986800 w 5986800"/>
              <a:gd name="connsiteY2" fmla="*/ 2019600 h 3096000"/>
              <a:gd name="connsiteX3" fmla="*/ 205200 w 5986800"/>
              <a:gd name="connsiteY3" fmla="*/ 2019600 h 3096000"/>
              <a:gd name="connsiteX4" fmla="*/ 205200 w 5986800"/>
              <a:gd name="connsiteY4" fmla="*/ 3096000 h 3096000"/>
              <a:gd name="connsiteX5" fmla="*/ 0 w 5986800"/>
              <a:gd name="connsiteY5" fmla="*/ 309600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800" h="3096000">
                <a:moveTo>
                  <a:pt x="0" y="0"/>
                </a:moveTo>
                <a:lnTo>
                  <a:pt x="5986800" y="0"/>
                </a:lnTo>
                <a:lnTo>
                  <a:pt x="5986800" y="2019600"/>
                </a:lnTo>
                <a:lnTo>
                  <a:pt x="205200" y="2019600"/>
                </a:lnTo>
                <a:lnTo>
                  <a:pt x="205200" y="3096000"/>
                </a:lnTo>
                <a:lnTo>
                  <a:pt x="0" y="3096000"/>
                </a:lnTo>
                <a:close/>
              </a:path>
            </a:pathLst>
          </a:custGeom>
          <a:solidFill>
            <a:schemeClr val="tx2"/>
          </a:solidFill>
        </p:spPr>
        <p:txBody>
          <a:bodyPr wrap="square" lIns="684000" tIns="540000" rIns="648000" bIns="360000" anchor="t" anchorCtr="0">
            <a:noAutofit/>
          </a:bodyPr>
          <a:lstStyle>
            <a:lvl1pPr>
              <a:defRPr>
                <a:solidFill>
                  <a:schemeClr val="bg1"/>
                </a:solidFill>
              </a:defRPr>
            </a:lvl1pPr>
          </a:lstStyle>
          <a:p>
            <a:r>
              <a:rPr lang="en-GB" noProof="0"/>
              <a:t>Click to add title</a:t>
            </a:r>
          </a:p>
        </p:txBody>
      </p:sp>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GB" sz="1600" b="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GB" sz="1600" b="0">
              <a:solidFill>
                <a:schemeClr val="tx2"/>
              </a:solidFill>
            </a:endParaRPr>
          </a:p>
        </p:txBody>
      </p:sp>
    </p:spTree>
    <p:extLst>
      <p:ext uri="{BB962C8B-B14F-4D97-AF65-F5344CB8AC3E}">
        <p14:creationId xmlns:p14="http://schemas.microsoft.com/office/powerpoint/2010/main" val="68967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BC6D06-74D2-42BD-8F03-54C52529AFDD}"/>
              </a:ext>
            </a:extLst>
          </p:cNvPr>
          <p:cNvSpPr/>
          <p:nvPr userDrawn="1"/>
        </p:nvSpPr>
        <p:spPr>
          <a:xfrm>
            <a:off x="327167" y="322405"/>
            <a:ext cx="11537666" cy="62131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p>
        </p:txBody>
      </p:sp>
      <p:sp>
        <p:nvSpPr>
          <p:cNvPr id="7" name="Rectangle 6">
            <a:extLst>
              <a:ext uri="{FF2B5EF4-FFF2-40B4-BE49-F238E27FC236}">
                <a16:creationId xmlns:a16="http://schemas.microsoft.com/office/drawing/2014/main" id="{F1453AE9-A4F2-4324-8AC5-44D1B7143C83}"/>
              </a:ext>
            </a:extLst>
          </p:cNvPr>
          <p:cNvSpPr/>
          <p:nvPr userDrawn="1"/>
        </p:nvSpPr>
        <p:spPr>
          <a:xfrm>
            <a:off x="5162550" y="6413429"/>
            <a:ext cx="1866900" cy="24433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noProof="0" err="1"/>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24169" y="2932079"/>
            <a:ext cx="1743662" cy="993843"/>
          </a:xfrm>
          <a:prstGeom prst="rect">
            <a:avLst/>
          </a:prstGeom>
        </p:spPr>
      </p:pic>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GB" sz="1600" b="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GB" sz="1600" b="0">
              <a:solidFill>
                <a:schemeClr val="tx2"/>
              </a:solidFill>
            </a:endParaRPr>
          </a:p>
        </p:txBody>
      </p:sp>
      <p:pic>
        <p:nvPicPr>
          <p:cNvPr id="25" name="Graphic 24">
            <a:extLst>
              <a:ext uri="{FF2B5EF4-FFF2-40B4-BE49-F238E27FC236}">
                <a16:creationId xmlns:a16="http://schemas.microsoft.com/office/drawing/2014/main" id="{5A65BBB4-30E9-4145-8860-C95F9F56AE4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0352" y="6364993"/>
            <a:ext cx="1871297" cy="372397"/>
          </a:xfrm>
          <a:prstGeom prst="rect">
            <a:avLst/>
          </a:prstGeom>
        </p:spPr>
      </p:pic>
    </p:spTree>
    <p:extLst>
      <p:ext uri="{BB962C8B-B14F-4D97-AF65-F5344CB8AC3E}">
        <p14:creationId xmlns:p14="http://schemas.microsoft.com/office/powerpoint/2010/main" val="2616357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GB"/>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4" name="Content Placeholder 3">
            <a:extLst>
              <a:ext uri="{FF2B5EF4-FFF2-40B4-BE49-F238E27FC236}">
                <a16:creationId xmlns:a16="http://schemas.microsoft.com/office/drawing/2014/main" id="{4DE4CAC1-E893-4219-9AA4-64F5EDA29707}"/>
              </a:ext>
            </a:extLst>
          </p:cNvPr>
          <p:cNvSpPr>
            <a:spLocks noGrp="1"/>
          </p:cNvSpPr>
          <p:nvPr>
            <p:ph sz="quarter" idx="13" hasCustomPrompt="1"/>
          </p:nvPr>
        </p:nvSpPr>
        <p:spPr>
          <a:xfrm>
            <a:off x="647525" y="2046287"/>
            <a:ext cx="10895187" cy="4162426"/>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01274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GB"/>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9971293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BD0A6F2-33B9-468B-8C33-5C911B4BB8BE}"/>
              </a:ext>
            </a:extLst>
          </p:cNvPr>
          <p:cNvSpPr>
            <a:spLocks noGrp="1"/>
          </p:cNvSpPr>
          <p:nvPr>
            <p:ph type="ftr" sz="quarter" idx="11"/>
          </p:nvPr>
        </p:nvSpPr>
        <p:spPr/>
        <p:txBody>
          <a:bodyPr/>
          <a:lstStyle/>
          <a:p>
            <a:r>
              <a:rPr lang="en-GB"/>
              <a:t>Colliers</a:t>
            </a:r>
          </a:p>
        </p:txBody>
      </p:sp>
      <p:sp>
        <p:nvSpPr>
          <p:cNvPr id="7" name="Slide Number Placeholder 6">
            <a:extLst>
              <a:ext uri="{FF2B5EF4-FFF2-40B4-BE49-F238E27FC236}">
                <a16:creationId xmlns:a16="http://schemas.microsoft.com/office/drawing/2014/main" id="{6B2FDCF0-F248-4239-8E0C-3CE19B47CBD3}"/>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014874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Arial" panose="020B0604020202020204" pitchFamily="34" charset="0"/>
                <a:cs typeface="Arial" panose="020B0604020202020204" pitchFamily="34" charset="0"/>
              </a:rPr>
              <a:t>PICTURES</a:t>
            </a:r>
            <a:br>
              <a:rPr lang="en-GB" sz="900">
                <a:latin typeface="Arial" panose="020B0604020202020204" pitchFamily="34" charset="0"/>
                <a:cs typeface="Arial" panose="020B0604020202020204" pitchFamily="34" charset="0"/>
              </a:rPr>
            </a:br>
            <a:r>
              <a:rPr lang="en-GB" sz="900" b="1" noProof="1">
                <a:solidFill>
                  <a:schemeClr val="tx1"/>
                </a:solidFill>
                <a:latin typeface="Arial" panose="020B0604020202020204" pitchFamily="34" charset="0"/>
                <a:cs typeface="Arial" panose="020B0604020202020204" pitchFamily="34" charset="0"/>
              </a:rPr>
              <a:t>Insert corporate picture from Templafy</a:t>
            </a:r>
            <a:endParaRPr lang="en-GB"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b="0" noProof="1">
                <a:solidFill>
                  <a:schemeClr val="tx1"/>
                </a:solidFill>
                <a:latin typeface="Arial" panose="020B0604020202020204" pitchFamily="34" charset="0"/>
                <a:cs typeface="Arial" panose="020B0604020202020204" pitchFamily="34" charset="0"/>
              </a:rPr>
              <a:t> Click the blue </a:t>
            </a:r>
            <a:r>
              <a:rPr lang="en-GB" altLang="da-DK" sz="900" b="1" baseline="0" noProof="1">
                <a:solidFill>
                  <a:schemeClr val="tx1"/>
                </a:solidFill>
                <a:latin typeface="Arial" panose="020B0604020202020204" pitchFamily="34" charset="0"/>
                <a:cs typeface="Arial" panose="020B0604020202020204" pitchFamily="34" charset="0"/>
              </a:rPr>
              <a:t>Templafy </a:t>
            </a:r>
            <a:r>
              <a:rPr lang="en-GB" altLang="da-DK" sz="900" b="0" baseline="0" noProof="1">
                <a:solidFill>
                  <a:schemeClr val="tx1"/>
                </a:solidFill>
                <a:latin typeface="Arial" panose="020B0604020202020204" pitchFamily="34" charset="0"/>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Arial" panose="020B0604020202020204" pitchFamily="34" charset="0"/>
                <a:cs typeface="Arial" panose="020B0604020202020204" pitchFamily="34" charset="0"/>
              </a:rPr>
              <a:t>2. </a:t>
            </a:r>
            <a:r>
              <a:rPr lang="en-GB" altLang="da-DK" sz="900" b="0" baseline="0" noProof="1">
                <a:solidFill>
                  <a:schemeClr val="tx1"/>
                </a:solidFill>
                <a:latin typeface="Arial" panose="020B0604020202020204" pitchFamily="34" charset="0"/>
                <a:cs typeface="Arial" panose="020B0604020202020204" pitchFamily="34" charset="0"/>
              </a:rPr>
              <a:t>In the dropdown, click </a:t>
            </a:r>
            <a:r>
              <a:rPr lang="en-GB" altLang="da-DK" sz="900" b="1" baseline="0" noProof="1">
                <a:solidFill>
                  <a:schemeClr val="tx1"/>
                </a:solidFill>
                <a:latin typeface="Arial" panose="020B0604020202020204" pitchFamily="34" charset="0"/>
                <a:cs typeface="Arial" panose="020B0604020202020204" pitchFamily="34" charset="0"/>
              </a:rPr>
              <a:t>Images</a:t>
            </a:r>
            <a:r>
              <a:rPr lang="en-GB" altLang="da-DK" sz="900" b="0" baseline="0" noProof="1">
                <a:solidFill>
                  <a:schemeClr val="tx1"/>
                </a:solidFill>
                <a:latin typeface="Arial" panose="020B0604020202020204" pitchFamily="34" charset="0"/>
                <a:cs typeface="Arial" panose="020B0604020202020204" pitchFamily="34" charset="0"/>
              </a:rPr>
              <a:t>,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or click the </a:t>
            </a:r>
            <a:r>
              <a:rPr lang="en-GB" altLang="da-DK" sz="900" b="1" baseline="0" noProof="1">
                <a:solidFill>
                  <a:schemeClr val="tx1"/>
                </a:solidFill>
                <a:latin typeface="Arial" panose="020B0604020202020204" pitchFamily="34" charset="0"/>
                <a:cs typeface="Arial" panose="020B0604020202020204" pitchFamily="34" charset="0"/>
              </a:rPr>
              <a:t>Images </a:t>
            </a:r>
            <a:r>
              <a:rPr lang="en-GB" altLang="da-DK" sz="900" b="0" i="0" baseline="0" noProof="1">
                <a:solidFill>
                  <a:schemeClr val="tx1"/>
                </a:solidFill>
                <a:latin typeface="Arial" panose="020B0604020202020204" pitchFamily="34" charset="0"/>
                <a:cs typeface="Arial" panose="020B0604020202020204" pitchFamily="34" charset="0"/>
              </a:rPr>
              <a:t>button</a:t>
            </a:r>
            <a:r>
              <a:rPr lang="en-GB"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en-GB"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Crop</a:t>
            </a:r>
            <a:r>
              <a:rPr lang="en-GB" altLang="da-DK" sz="900" b="0" noProof="1">
                <a:solidFill>
                  <a:schemeClr val="tx1"/>
                </a:solidFill>
                <a:latin typeface="Arial" panose="020B0604020202020204" pitchFamily="34" charset="0"/>
                <a:cs typeface="Arial" panose="020B0604020202020204" pitchFamily="34" charset="0"/>
              </a:rPr>
              <a:t> to change size or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If you want to scale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-key down while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dragging the corners of the picture</a:t>
            </a:r>
            <a:br>
              <a:rPr lang="en-GB" altLang="da-DK" sz="900" b="0" noProof="1">
                <a:solidFill>
                  <a:schemeClr val="tx1"/>
                </a:solidFill>
                <a:latin typeface="Arial" panose="020B0604020202020204" pitchFamily="34" charset="0"/>
                <a:cs typeface="Arial" panose="020B0604020202020204" pitchFamily="34" charset="0"/>
              </a:rPr>
            </a:b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Arial" panose="020B0604020202020204" pitchFamily="34" charset="0"/>
                <a:cs typeface="Arial" panose="020B0604020202020204" pitchFamily="34" charset="0"/>
              </a:rPr>
              <a:t>TEXT STYLES</a:t>
            </a:r>
            <a:endParaRPr lang="en-GB" altLang="da-DK" sz="16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 </a:t>
            </a:r>
            <a:r>
              <a:rPr lang="en-GB" sz="900" b="1" baseline="0" noProof="1">
                <a:solidFill>
                  <a:schemeClr val="tx1"/>
                </a:solidFill>
                <a:latin typeface="Arial" panose="020B0604020202020204" pitchFamily="34" charset="0"/>
                <a:cs typeface="Arial" panose="020B0604020202020204" pitchFamily="34" charset="0"/>
              </a:rPr>
              <a:t>Decrease</a:t>
            </a:r>
            <a:br>
              <a:rPr lang="en-GB" sz="900" b="1" baseline="0" noProof="1">
                <a:solidFill>
                  <a:schemeClr val="tx1"/>
                </a:solidFill>
                <a:latin typeface="Arial" panose="020B0604020202020204" pitchFamily="34" charset="0"/>
                <a:cs typeface="Arial" panose="020B0604020202020204" pitchFamily="34" charset="0"/>
              </a:rPr>
            </a:br>
            <a:r>
              <a:rPr lang="en-GB" sz="900" baseline="0" noProof="1">
                <a:solidFill>
                  <a:schemeClr val="tx1"/>
                </a:solidFill>
                <a:latin typeface="Arial" panose="020B0604020202020204" pitchFamily="34" charset="0"/>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sz="9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Delete bullet for regular text.</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SLIDES &amp; LAYOUTS</a:t>
            </a:r>
            <a:br>
              <a:rPr lang="en-GB" altLang="da-DK" sz="900" b="1" noProof="1">
                <a:solidFill>
                  <a:schemeClr val="tx1"/>
                </a:solidFill>
                <a:latin typeface="Arial" panose="020B0604020202020204" pitchFamily="34" charset="0"/>
                <a:cs typeface="Arial" panose="020B0604020202020204" pitchFamily="34" charset="0"/>
              </a:rPr>
            </a:br>
            <a:br>
              <a:rPr lang="en-GB" altLang="da-DK" sz="900" b="1"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menu </a:t>
            </a:r>
            <a:r>
              <a:rPr lang="en-GB" altLang="da-DK" sz="900" b="1" noProof="1">
                <a:solidFill>
                  <a:schemeClr val="tx1"/>
                </a:solidFill>
                <a:latin typeface="Arial" panose="020B0604020202020204" pitchFamily="34" charset="0"/>
                <a:cs typeface="Arial" panose="020B0604020202020204" pitchFamily="34" charset="0"/>
              </a:rPr>
              <a:t>New Slide </a:t>
            </a:r>
            <a:r>
              <a:rPr lang="en-GB" altLang="da-DK" sz="900" b="0" noProof="1">
                <a:solidFill>
                  <a:schemeClr val="tx1"/>
                </a:solidFill>
                <a:latin typeface="Arial" panose="020B0604020202020204" pitchFamily="34" charset="0"/>
                <a:cs typeface="Arial" panose="020B0604020202020204" pitchFamily="34" charset="0"/>
              </a:rPr>
              <a:t>in the </a:t>
            </a:r>
            <a:r>
              <a:rPr lang="en-GB" altLang="da-DK" sz="900" b="1" noProof="1">
                <a:solidFill>
                  <a:schemeClr val="tx1"/>
                </a:solidFill>
                <a:latin typeface="Arial" panose="020B0604020202020204" pitchFamily="34" charset="0"/>
                <a:cs typeface="Arial" panose="020B0604020202020204" pitchFamily="34" charset="0"/>
              </a:rPr>
              <a:t>Home</a:t>
            </a:r>
            <a:r>
              <a:rPr lang="en-GB" altLang="da-DK" sz="900" b="0" noProof="1">
                <a:solidFill>
                  <a:schemeClr val="tx1"/>
                </a:solidFill>
                <a:latin typeface="Arial" panose="020B0604020202020204" pitchFamily="34" charset="0"/>
                <a:cs typeface="Arial" panose="020B0604020202020204" pitchFamily="34" charset="0"/>
              </a:rPr>
              <a:t> tab to insert a new slide</a:t>
            </a:r>
            <a:br>
              <a:rPr lang="en-GB" altLang="da-DK" sz="900" b="0" noProof="1">
                <a:solidFill>
                  <a:schemeClr val="tx1"/>
                </a:solidFill>
                <a:latin typeface="Arial" panose="020B0604020202020204" pitchFamily="34" charset="0"/>
                <a:cs typeface="Arial" panose="020B0604020202020204" pitchFamily="34" charset="0"/>
              </a:rPr>
            </a:br>
            <a:br>
              <a:rPr lang="en-GB" altLang="da-DK" sz="900" b="0" noProof="1">
                <a:solidFill>
                  <a:schemeClr val="tx1"/>
                </a:solidFill>
                <a:latin typeface="Arial" panose="020B0604020202020204" pitchFamily="34" charset="0"/>
                <a:cs typeface="Arial" panose="020B0604020202020204" pitchFamily="34" charset="0"/>
              </a:rPr>
            </a:br>
            <a:r>
              <a:rPr lang="en-GB" altLang="da-DK" sz="900" b="1" noProof="1">
                <a:solidFill>
                  <a:schemeClr val="tx1"/>
                </a:solidFill>
                <a:latin typeface="Arial" panose="020B0604020202020204" pitchFamily="34" charset="0"/>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a:solidFill>
                  <a:srgbClr val="000000"/>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en-GB" sz="900" b="1">
                <a:solidFill>
                  <a:srgbClr val="000000"/>
                </a:solidFill>
                <a:latin typeface="Arial" panose="020B0604020202020204" pitchFamily="34" charset="0"/>
                <a:ea typeface="Times New Roman" panose="02020603050405020304" pitchFamily="18" charset="0"/>
                <a:cs typeface="Arial" panose="020B0604020202020204" pitchFamily="34" charset="0"/>
              </a:rPr>
              <a:t>Layout</a:t>
            </a:r>
            <a:br>
              <a:rPr lang="en-GB" sz="900" b="1">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GB" sz="900">
                <a:solidFill>
                  <a:srgbClr val="000000"/>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GB" altLang="da-DK" sz="900" b="0" baseline="0" noProof="1">
                <a:solidFill>
                  <a:schemeClr val="tx1"/>
                </a:solidFill>
                <a:latin typeface="Arial" panose="020B0604020202020204" pitchFamily="34" charset="0"/>
                <a:cs typeface="Arial" panose="020B0604020202020204" pitchFamily="34" charset="0"/>
              </a:rPr>
            </a:br>
            <a:br>
              <a:rPr lang="en-GB" altLang="da-DK" sz="900" b="0" baseline="0" noProof="1">
                <a:solidFill>
                  <a:schemeClr val="tx1"/>
                </a:solidFill>
                <a:latin typeface="Arial" panose="020B0604020202020204" pitchFamily="34" charset="0"/>
                <a:cs typeface="Arial" panose="020B0604020202020204" pitchFamily="34" charset="0"/>
              </a:rPr>
            </a:br>
            <a:r>
              <a:rPr lang="en-GB"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 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Arial" panose="020B0604020202020204" pitchFamily="34" charset="0"/>
                <a:cs typeface="Arial" panose="020B0604020202020204" pitchFamily="34" charset="0"/>
              </a:rPr>
              <a:t>HEADER &amp; FOOTER</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r>
              <a:rPr lang="en-GB" altLang="da-DK" sz="900" b="0" noProof="1">
                <a:solidFill>
                  <a:schemeClr val="tx1"/>
                </a:solidFill>
                <a:latin typeface="Arial" panose="020B0604020202020204" pitchFamily="34" charset="0"/>
                <a:cs typeface="Arial" panose="020B0604020202020204" pitchFamily="34" charset="0"/>
              </a:rPr>
              <a:t>in the </a:t>
            </a:r>
            <a:r>
              <a:rPr lang="en-GB" altLang="da-DK" sz="900" b="1" noProof="1">
                <a:solidFill>
                  <a:schemeClr val="tx1"/>
                </a:solidFill>
                <a:latin typeface="Arial" panose="020B0604020202020204" pitchFamily="34" charset="0"/>
                <a:cs typeface="Arial" panose="020B0604020202020204" pitchFamily="34" charset="0"/>
              </a:rPr>
              <a:t>Insert</a:t>
            </a:r>
            <a:r>
              <a:rPr lang="en-GB" altLang="da-DK" sz="9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Arial" panose="020B0604020202020204" pitchFamily="34" charset="0"/>
                <a:cs typeface="Arial" panose="020B0604020202020204" pitchFamily="34" charset="0"/>
              </a:rPr>
              <a:t>GRIDLINES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and set 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Arial" panose="020B0604020202020204" pitchFamily="34" charset="0"/>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en-GB" altLang="da-DK" sz="900" b="1" noProof="1">
                <a:solidFill>
                  <a:schemeClr val="tx1"/>
                </a:solidFill>
                <a:latin typeface="Arial" panose="020B0604020202020204" pitchFamily="34" charset="0"/>
                <a:cs typeface="Arial" panose="020B0604020202020204" pitchFamily="34" charset="0"/>
              </a:rPr>
              <a:t>Slides</a:t>
            </a:r>
            <a:r>
              <a:rPr lang="en-GB" altLang="da-DK" sz="900" b="0" noProof="1">
                <a:solidFill>
                  <a:schemeClr val="tx1"/>
                </a:solidFill>
                <a:latin typeface="Arial" panose="020B0604020202020204" pitchFamily="34" charset="0"/>
                <a:cs typeface="Arial" panose="020B0604020202020204" pitchFamily="34" charset="0"/>
              </a:rPr>
              <a:t> and </a:t>
            </a:r>
            <a:r>
              <a:rPr lang="en-GB" altLang="da-DK" sz="900" b="1" noProof="1">
                <a:solidFill>
                  <a:schemeClr val="tx1"/>
                </a:solidFill>
                <a:latin typeface="Arial" panose="020B0604020202020204" pitchFamily="34" charset="0"/>
                <a:cs typeface="Arial" panose="020B0604020202020204" pitchFamily="34" charset="0"/>
              </a:rPr>
              <a:t>Slide elements </a:t>
            </a:r>
            <a:r>
              <a:rPr lang="en-GB"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866052" y="5077014"/>
            <a:ext cx="475428" cy="176762"/>
          </a:xfrm>
          <a:prstGeom prst="rect">
            <a:avLst/>
          </a:prstGeom>
        </p:spPr>
      </p:pic>
    </p:spTree>
    <p:extLst>
      <p:ext uri="{BB962C8B-B14F-4D97-AF65-F5344CB8AC3E}">
        <p14:creationId xmlns:p14="http://schemas.microsoft.com/office/powerpoint/2010/main" val="2039916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Tree>
    <p:extLst>
      <p:ext uri="{BB962C8B-B14F-4D97-AF65-F5344CB8AC3E}">
        <p14:creationId xmlns:p14="http://schemas.microsoft.com/office/powerpoint/2010/main" val="145802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US"/>
              <a:t>Click to add header</a:t>
            </a:r>
          </a:p>
        </p:txBody>
      </p:sp>
      <p:sp>
        <p:nvSpPr>
          <p:cNvPr id="2" name="Title 1"/>
          <p:cNvSpPr>
            <a:spLocks noGrp="1"/>
          </p:cNvSpPr>
          <p:nvPr>
            <p:ph type="title" hasCustomPrompt="1"/>
          </p:nvPr>
        </p:nvSpPr>
        <p:spPr/>
        <p:txBody>
          <a:bodyPr/>
          <a:lstStyle>
            <a:lvl1pPr>
              <a:defRPr/>
            </a:lvl1pPr>
          </a:lstStyle>
          <a:p>
            <a:r>
              <a:rPr lang="en-US" noProof="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lvl1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US"/>
              <a:t>Click to add text</a:t>
            </a:r>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US"/>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US" smtClean="0"/>
              <a:pPr/>
              <a:t>‹#›</a:t>
            </a:fld>
            <a:endParaRPr lang="en-US"/>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324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1.xml"/><Relationship Id="rId21" Type="http://schemas.openxmlformats.org/officeDocument/2006/relationships/slideLayout" Target="../slideLayouts/slideLayout21.xml"/><Relationship Id="rId34" Type="http://schemas.openxmlformats.org/officeDocument/2006/relationships/tags" Target="../tags/tag6.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41" Type="http://schemas.openxmlformats.org/officeDocument/2006/relationships/tags" Target="../tags/tag1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4.xml"/><Relationship Id="rId37" Type="http://schemas.openxmlformats.org/officeDocument/2006/relationships/tags" Target="../tags/tag9.xml"/><Relationship Id="rId40" Type="http://schemas.openxmlformats.org/officeDocument/2006/relationships/tags" Target="../tags/tag1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36" Type="http://schemas.openxmlformats.org/officeDocument/2006/relationships/tags" Target="../tags/tag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35" Type="http://schemas.openxmlformats.org/officeDocument/2006/relationships/tags" Target="../tags/tag7.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5.xml"/><Relationship Id="rId38" Type="http://schemas.openxmlformats.org/officeDocument/2006/relationships/tags" Target="../tags/tag10.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3" Type="http://schemas.openxmlformats.org/officeDocument/2006/relationships/slideLayout" Target="../slideLayouts/slideLayout30.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 Type="http://schemas.openxmlformats.org/officeDocument/2006/relationships/slideLayout" Target="../slideLayouts/slideLayout29.xml"/><Relationship Id="rId16" Type="http://schemas.openxmlformats.org/officeDocument/2006/relationships/tags" Target="../tags/tag25.xml"/><Relationship Id="rId1" Type="http://schemas.openxmlformats.org/officeDocument/2006/relationships/slideLayout" Target="../slideLayouts/slideLayout28.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10" Type="http://schemas.openxmlformats.org/officeDocument/2006/relationships/tags" Target="../tags/tag19.xml"/><Relationship Id="rId4" Type="http://schemas.openxmlformats.org/officeDocument/2006/relationships/theme" Target="../theme/theme2.xml"/><Relationship Id="rId9" Type="http://schemas.openxmlformats.org/officeDocument/2006/relationships/tags" Target="../tags/tag18.xml"/><Relationship Id="rId14" Type="http://schemas.openxmlformats.org/officeDocument/2006/relationships/tags" Target="../tags/tag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tags" Target="../tags/tag34.xml"/><Relationship Id="rId21" Type="http://schemas.openxmlformats.org/officeDocument/2006/relationships/slideLayout" Target="../slideLayouts/slideLayout51.xml"/><Relationship Id="rId34" Type="http://schemas.openxmlformats.org/officeDocument/2006/relationships/tags" Target="../tags/tag29.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41" Type="http://schemas.openxmlformats.org/officeDocument/2006/relationships/tags" Target="../tags/tag3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27.xml"/><Relationship Id="rId37" Type="http://schemas.openxmlformats.org/officeDocument/2006/relationships/tags" Target="../tags/tag32.xml"/><Relationship Id="rId40" Type="http://schemas.openxmlformats.org/officeDocument/2006/relationships/tags" Target="../tags/tag3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tags" Target="../tags/tag31.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tags" Target="../tags/tag30.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ags" Target="../tags/tag28.xml"/><Relationship Id="rId38" Type="http://schemas.openxmlformats.org/officeDocument/2006/relationships/tags" Target="../tags/tag3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tags" Target="../tags/tag45.xml"/><Relationship Id="rId21" Type="http://schemas.openxmlformats.org/officeDocument/2006/relationships/slideLayout" Target="../slideLayouts/slideLayout81.xml"/><Relationship Id="rId34" Type="http://schemas.openxmlformats.org/officeDocument/2006/relationships/tags" Target="../tags/tag40.xml"/><Relationship Id="rId42" Type="http://schemas.openxmlformats.org/officeDocument/2006/relationships/tags" Target="../tags/tag48.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tags" Target="../tags/tag47.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tags" Target="../tags/tag38.xml"/><Relationship Id="rId37" Type="http://schemas.openxmlformats.org/officeDocument/2006/relationships/tags" Target="../tags/tag43.xml"/><Relationship Id="rId40" Type="http://schemas.openxmlformats.org/officeDocument/2006/relationships/tags" Target="../tags/tag46.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ags" Target="../tags/tag42.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ags" Target="../tags/tag37.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theme" Target="../theme/theme4.xml"/><Relationship Id="rId35" Type="http://schemas.openxmlformats.org/officeDocument/2006/relationships/tags" Target="../tags/tag41.xml"/><Relationship Id="rId43" Type="http://schemas.openxmlformats.org/officeDocument/2006/relationships/tags" Target="../tags/tag49.xml"/><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ags" Target="../tags/tag39.xml"/><Relationship Id="rId38" Type="http://schemas.openxmlformats.org/officeDocument/2006/relationships/tags" Target="../tags/tag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US" noProof="0"/>
              <a:t>Level 1</a:t>
            </a:r>
          </a:p>
          <a:p>
            <a:pPr lvl="1"/>
            <a:r>
              <a:rPr lang="en-US" noProof="0"/>
              <a:t>Level 2</a:t>
            </a:r>
          </a:p>
          <a:p>
            <a:pPr lvl="2"/>
            <a:r>
              <a:rPr lang="en-US" noProof="0"/>
              <a:t>Level 3</a:t>
            </a:r>
          </a:p>
          <a:p>
            <a:pPr lvl="3"/>
            <a:r>
              <a:rPr lang="en-US" noProof="0"/>
              <a:t>Level 4, Header</a:t>
            </a:r>
          </a:p>
          <a:p>
            <a:pPr lvl="4"/>
            <a:r>
              <a:rPr lang="en-US" noProof="0"/>
              <a:t>Level 5, Body</a:t>
            </a:r>
          </a:p>
          <a:p>
            <a:pPr lvl="5"/>
            <a:r>
              <a:rPr lang="en-US" noProof="0"/>
              <a:t>Level 6</a:t>
            </a:r>
          </a:p>
          <a:p>
            <a:pPr lvl="6"/>
            <a:r>
              <a:rPr lang="en-US" noProof="0"/>
              <a:t>Level 7, Small Header</a:t>
            </a:r>
          </a:p>
          <a:p>
            <a:pPr lvl="7"/>
            <a:r>
              <a:rPr lang="en-US" noProof="0"/>
              <a:t>Level 8, Small Body</a:t>
            </a:r>
          </a:p>
          <a:p>
            <a:pPr lvl="8"/>
            <a:r>
              <a:rPr lang="en-US" noProof="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US"/>
              <a:t>Click to edit Master title style</a:t>
            </a: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202800" y="248400"/>
            <a:ext cx="4636800" cy="180000"/>
          </a:xfrm>
          <a:prstGeom prst="rect">
            <a:avLst/>
          </a:prstGeom>
        </p:spPr>
        <p:txBody>
          <a:bodyPr vert="horz" lIns="0" tIns="0" rIns="0" bIns="0" rtlCol="0" anchor="ctr"/>
          <a:lstStyle>
            <a:lvl1pPr algn="r">
              <a:defRPr sz="1050" b="1">
                <a:solidFill>
                  <a:schemeClr val="tx2"/>
                </a:solidFill>
              </a:defRPr>
            </a:lvl1pPr>
          </a:lstStyle>
          <a:p>
            <a:r>
              <a:rPr lang="en-US"/>
              <a:t>Colliers</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r">
              <a:defRPr sz="1050">
                <a:solidFill>
                  <a:schemeClr val="tx2"/>
                </a:solidFill>
              </a:defRPr>
            </a:lvl1pPr>
          </a:lstStyle>
          <a:p>
            <a:fld id="{23AA811B-2EBD-4900-905E-5BE206449611}" type="slidenum">
              <a:rPr lang="en-US" smtClean="0"/>
              <a:pPr/>
              <a:t>‹#›</a:t>
            </a:fld>
            <a:endParaRPr lang="en-US"/>
          </a:p>
        </p:txBody>
      </p:sp>
      <p:cxnSp>
        <p:nvCxnSpPr>
          <p:cNvPr id="10" name="Straight Connector 9">
            <a:extLst>
              <a:ext uri="{FF2B5EF4-FFF2-40B4-BE49-F238E27FC236}">
                <a16:creationId xmlns:a16="http://schemas.microsoft.com/office/drawing/2014/main" id="{54A0F400-E6B0-46DD-A55F-1A65108DA379}"/>
              </a:ext>
            </a:extLst>
          </p:cNvPr>
          <p:cNvCxnSpPr/>
          <p:nvPr userDrawn="1"/>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hidden="1">
            <a:extLst>
              <a:ext uri="{FF2B5EF4-FFF2-40B4-BE49-F238E27FC236}">
                <a16:creationId xmlns:a16="http://schemas.microsoft.com/office/drawing/2014/main" id="{48481018-5A2B-4092-B1D6-9A5FDD8E0EFF}"/>
              </a:ext>
            </a:extLst>
          </p:cNvPr>
          <p:cNvSpPr/>
          <p:nvPr userDrawn="1">
            <p:custDataLst>
              <p:tags r:id="rId29"/>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30"/>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31"/>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32"/>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33"/>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34"/>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4" name="Rectangle 13" hidden="1">
            <a:extLst>
              <a:ext uri="{FF2B5EF4-FFF2-40B4-BE49-F238E27FC236}">
                <a16:creationId xmlns:a16="http://schemas.microsoft.com/office/drawing/2014/main" id="{CB0BF6E9-7E99-4F00-BD85-6C10AAA88A7A}"/>
              </a:ext>
            </a:extLst>
          </p:cNvPr>
          <p:cNvSpPr/>
          <p:nvPr userDrawn="1">
            <p:custDataLst>
              <p:tags r:id="rId35"/>
            </p:custDataLst>
          </p:nvPr>
        </p:nvSpPr>
        <p:spPr>
          <a:xfrm>
            <a:off x="5278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36"/>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37"/>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38"/>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39"/>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9" name="Rectangle 18" hidden="1">
            <a:extLst>
              <a:ext uri="{FF2B5EF4-FFF2-40B4-BE49-F238E27FC236}">
                <a16:creationId xmlns:a16="http://schemas.microsoft.com/office/drawing/2014/main" id="{44ED4794-93AF-4574-A12E-537DD33A4858}"/>
              </a:ext>
            </a:extLst>
          </p:cNvPr>
          <p:cNvSpPr/>
          <p:nvPr userDrawn="1">
            <p:custDataLst>
              <p:tags r:id="rId40"/>
            </p:custDataLst>
          </p:nvPr>
        </p:nvSpPr>
        <p:spPr>
          <a:xfrm>
            <a:off x="9908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20" name="Rectangle 19" hidden="1">
            <a:extLst>
              <a:ext uri="{FF2B5EF4-FFF2-40B4-BE49-F238E27FC236}">
                <a16:creationId xmlns:a16="http://schemas.microsoft.com/office/drawing/2014/main" id="{8DED95DE-59E3-42D4-9EF2-71652C22C301}"/>
              </a:ext>
            </a:extLst>
          </p:cNvPr>
          <p:cNvSpPr/>
          <p:nvPr userDrawn="1">
            <p:custDataLst>
              <p:tags r:id="rId41"/>
            </p:custDataLst>
          </p:nvPr>
        </p:nvSpPr>
        <p:spPr>
          <a:xfrm>
            <a:off x="10833998"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37" r:id="rId3"/>
    <p:sldLayoutId id="2147483763" r:id="rId4"/>
    <p:sldLayoutId id="2147483731" r:id="rId5"/>
    <p:sldLayoutId id="2147483764" r:id="rId6"/>
    <p:sldLayoutId id="2147483732"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5" r:id="rId17"/>
    <p:sldLayoutId id="2147483778" r:id="rId18"/>
    <p:sldLayoutId id="2147483774" r:id="rId19"/>
    <p:sldLayoutId id="2147483739" r:id="rId20"/>
    <p:sldLayoutId id="2147483779" r:id="rId21"/>
    <p:sldLayoutId id="2147483780" r:id="rId22"/>
    <p:sldLayoutId id="2147483743" r:id="rId23"/>
    <p:sldLayoutId id="2147483744" r:id="rId24"/>
    <p:sldLayoutId id="2147483762" r:id="rId25"/>
    <p:sldLayoutId id="2147483751" r:id="rId26"/>
    <p:sldLayoutId id="2147483847" r:id="rId27"/>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7271" userDrawn="1">
          <p15:clr>
            <a:srgbClr val="F26B43"/>
          </p15:clr>
        </p15:guide>
        <p15:guide id="3" orient="horz" pos="408" userDrawn="1">
          <p15:clr>
            <a:srgbClr val="F26B43"/>
          </p15:clr>
        </p15:guide>
        <p15:guide id="4" orient="horz" pos="1193" userDrawn="1">
          <p15:clr>
            <a:srgbClr val="F26B43"/>
          </p15:clr>
        </p15:guide>
        <p15:guide id="5" pos="855" userDrawn="1">
          <p15:clr>
            <a:srgbClr val="F26B43"/>
          </p15:clr>
        </p15:guide>
        <p15:guide id="6" orient="horz" pos="1287" userDrawn="1">
          <p15:clr>
            <a:srgbClr val="F26B43"/>
          </p15:clr>
        </p15:guide>
        <p15:guide id="7" orient="horz" pos="3911" userDrawn="1">
          <p15:clr>
            <a:srgbClr val="F26B43"/>
          </p15:clr>
        </p15:guide>
        <p15:guide id="8" pos="991" userDrawn="1">
          <p15:clr>
            <a:srgbClr val="F26B43"/>
          </p15:clr>
        </p15:guide>
        <p15:guide id="9" pos="1438" userDrawn="1">
          <p15:clr>
            <a:srgbClr val="F26B43"/>
          </p15:clr>
        </p15:guide>
        <p15:guide id="10" pos="1574" userDrawn="1">
          <p15:clr>
            <a:srgbClr val="F26B43"/>
          </p15:clr>
        </p15:guide>
        <p15:guide id="11" pos="2022" userDrawn="1">
          <p15:clr>
            <a:srgbClr val="F26B43"/>
          </p15:clr>
        </p15:guide>
        <p15:guide id="12" pos="2158" userDrawn="1">
          <p15:clr>
            <a:srgbClr val="F26B43"/>
          </p15:clr>
        </p15:guide>
        <p15:guide id="13" pos="2605" userDrawn="1">
          <p15:clr>
            <a:srgbClr val="F26B43"/>
          </p15:clr>
        </p15:guide>
        <p15:guide id="15" pos="2741" userDrawn="1">
          <p15:clr>
            <a:srgbClr val="F26B43"/>
          </p15:clr>
        </p15:guide>
        <p15:guide id="16" pos="3188" userDrawn="1">
          <p15:clr>
            <a:srgbClr val="F26B43"/>
          </p15:clr>
        </p15:guide>
        <p15:guide id="17" pos="3324" userDrawn="1">
          <p15:clr>
            <a:srgbClr val="F26B43"/>
          </p15:clr>
        </p15:guide>
        <p15:guide id="18" pos="3771" userDrawn="1">
          <p15:clr>
            <a:srgbClr val="F26B43"/>
          </p15:clr>
        </p15:guide>
        <p15:guide id="19" pos="3908" userDrawn="1">
          <p15:clr>
            <a:srgbClr val="F26B43"/>
          </p15:clr>
        </p15:guide>
        <p15:guide id="20" pos="4355" userDrawn="1">
          <p15:clr>
            <a:srgbClr val="F26B43"/>
          </p15:clr>
        </p15:guide>
        <p15:guide id="21" pos="4491" userDrawn="1">
          <p15:clr>
            <a:srgbClr val="F26B43"/>
          </p15:clr>
        </p15:guide>
        <p15:guide id="22" pos="4938" userDrawn="1">
          <p15:clr>
            <a:srgbClr val="F26B43"/>
          </p15:clr>
        </p15:guide>
        <p15:guide id="23" pos="5074" userDrawn="1">
          <p15:clr>
            <a:srgbClr val="F26B43"/>
          </p15:clr>
        </p15:guide>
        <p15:guide id="24" pos="5521" userDrawn="1">
          <p15:clr>
            <a:srgbClr val="F26B43"/>
          </p15:clr>
        </p15:guide>
        <p15:guide id="25" pos="5657" userDrawn="1">
          <p15:clr>
            <a:srgbClr val="F26B43"/>
          </p15:clr>
        </p15:guide>
        <p15:guide id="26" pos="6105" userDrawn="1">
          <p15:clr>
            <a:srgbClr val="F26B43"/>
          </p15:clr>
        </p15:guide>
        <p15:guide id="27" pos="6241" userDrawn="1">
          <p15:clr>
            <a:srgbClr val="F26B43"/>
          </p15:clr>
        </p15:guide>
        <p15:guide id="28" pos="6688" userDrawn="1">
          <p15:clr>
            <a:srgbClr val="F26B43"/>
          </p15:clr>
        </p15:guide>
        <p15:guide id="29" pos="68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US" noProof="0"/>
              <a:t>Level 1</a:t>
            </a:r>
            <a:endParaRPr lang="en-US"/>
          </a:p>
          <a:p>
            <a:pPr lvl="1"/>
            <a:r>
              <a:rPr lang="en-US" noProof="0"/>
              <a:t>Level 2</a:t>
            </a:r>
            <a:endParaRPr lang="en-US"/>
          </a:p>
          <a:p>
            <a:pPr lvl="2"/>
            <a:r>
              <a:rPr lang="en-US" noProof="0"/>
              <a:t>Level 3</a:t>
            </a:r>
            <a:endParaRPr lang="en-US"/>
          </a:p>
          <a:p>
            <a:pPr lvl="3"/>
            <a:r>
              <a:rPr lang="en-US" noProof="0"/>
              <a:t>Level 4, Header</a:t>
            </a:r>
            <a:endParaRPr lang="en-US"/>
          </a:p>
          <a:p>
            <a:pPr lvl="4"/>
            <a:r>
              <a:rPr lang="en-US" noProof="0"/>
              <a:t>Level 5, Body</a:t>
            </a:r>
            <a:endParaRPr lang="en-US"/>
          </a:p>
          <a:p>
            <a:pPr lvl="5"/>
            <a:r>
              <a:rPr lang="en-US" noProof="0"/>
              <a:t>Level 6</a:t>
            </a:r>
            <a:endParaRPr lang="en-US"/>
          </a:p>
          <a:p>
            <a:pPr lvl="6"/>
            <a:r>
              <a:rPr lang="en-US" noProof="0"/>
              <a:t>Level 7, Small Header</a:t>
            </a:r>
            <a:endParaRPr lang="en-US"/>
          </a:p>
          <a:p>
            <a:pPr lvl="7"/>
            <a:r>
              <a:rPr lang="en-US" noProof="0"/>
              <a:t>Level 8, Small Body</a:t>
            </a:r>
            <a:endParaRPr lang="en-US"/>
          </a:p>
          <a:p>
            <a:pPr lvl="8"/>
            <a:r>
              <a:rPr lang="en-US" noProof="0"/>
              <a:t>Level 9, Infographic</a:t>
            </a:r>
            <a:endParaRPr lang="en-US"/>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US"/>
              <a:t>Click to edit Master title style</a:t>
            </a:r>
          </a:p>
        </p:txBody>
      </p:sp>
      <p:sp>
        <p:nvSpPr>
          <p:cNvPr id="4" name="Rectangle 3" hidden="1">
            <a:extLst>
              <a:ext uri="{FF2B5EF4-FFF2-40B4-BE49-F238E27FC236}">
                <a16:creationId xmlns:a16="http://schemas.microsoft.com/office/drawing/2014/main" id="{48481018-5A2B-4092-B1D6-9A5FDD8E0EFF}"/>
              </a:ext>
            </a:extLst>
          </p:cNvPr>
          <p:cNvSpPr/>
          <p:nvPr userDrawn="1">
            <p:custDataLst>
              <p:tags r:id="rId5"/>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6"/>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7"/>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8"/>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9"/>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10"/>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4" name="Rectangle 13" hidden="1">
            <a:extLst>
              <a:ext uri="{FF2B5EF4-FFF2-40B4-BE49-F238E27FC236}">
                <a16:creationId xmlns:a16="http://schemas.microsoft.com/office/drawing/2014/main" id="{CB0BF6E9-7E99-4F00-BD85-6C10AAA88A7A}"/>
              </a:ext>
            </a:extLst>
          </p:cNvPr>
          <p:cNvSpPr/>
          <p:nvPr userDrawn="1">
            <p:custDataLst>
              <p:tags r:id="rId11"/>
            </p:custDataLst>
          </p:nvPr>
        </p:nvSpPr>
        <p:spPr>
          <a:xfrm>
            <a:off x="5278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12"/>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13"/>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14"/>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15"/>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9" name="Rectangle 18" hidden="1">
            <a:extLst>
              <a:ext uri="{FF2B5EF4-FFF2-40B4-BE49-F238E27FC236}">
                <a16:creationId xmlns:a16="http://schemas.microsoft.com/office/drawing/2014/main" id="{44ED4794-93AF-4574-A12E-537DD33A4858}"/>
              </a:ext>
            </a:extLst>
          </p:cNvPr>
          <p:cNvSpPr/>
          <p:nvPr userDrawn="1">
            <p:custDataLst>
              <p:tags r:id="rId16"/>
            </p:custDataLst>
          </p:nvPr>
        </p:nvSpPr>
        <p:spPr>
          <a:xfrm>
            <a:off x="9908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20" name="Rectangle 19" hidden="1">
            <a:extLst>
              <a:ext uri="{FF2B5EF4-FFF2-40B4-BE49-F238E27FC236}">
                <a16:creationId xmlns:a16="http://schemas.microsoft.com/office/drawing/2014/main" id="{8DED95DE-59E3-42D4-9EF2-71652C22C301}"/>
              </a:ext>
            </a:extLst>
          </p:cNvPr>
          <p:cNvSpPr/>
          <p:nvPr userDrawn="1">
            <p:custDataLst>
              <p:tags r:id="rId17"/>
            </p:custDataLst>
          </p:nvPr>
        </p:nvSpPr>
        <p:spPr>
          <a:xfrm>
            <a:off x="10833998"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401861" y="6208713"/>
            <a:ext cx="222027" cy="253686"/>
          </a:xfrm>
          <a:prstGeom prst="rect">
            <a:avLst/>
          </a:prstGeom>
        </p:spPr>
        <p:txBody>
          <a:bodyPr vert="horz" lIns="0" tIns="0" rIns="0" bIns="0" rtlCol="0" anchor="ctr"/>
          <a:lstStyle>
            <a:lvl1pPr algn="r">
              <a:defRPr sz="900">
                <a:solidFill>
                  <a:schemeClr val="tx2"/>
                </a:solidFill>
              </a:defRPr>
            </a:lvl1pPr>
          </a:lstStyle>
          <a:p>
            <a:r>
              <a:rPr lang="en-US"/>
              <a:t>&lt;#&gt;</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815" r:id="rId1"/>
    <p:sldLayoutId id="2147483808" r:id="rId2"/>
    <p:sldLayoutId id="2147483809" r:id="rId3"/>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71" userDrawn="1">
          <p15:clr>
            <a:srgbClr val="F26B43"/>
          </p15:clr>
        </p15:guide>
        <p15:guide id="3" orient="horz" pos="408" userDrawn="1">
          <p15:clr>
            <a:srgbClr val="F26B43"/>
          </p15:clr>
        </p15:guide>
        <p15:guide id="4" orient="horz" pos="1193" userDrawn="1">
          <p15:clr>
            <a:srgbClr val="F26B43"/>
          </p15:clr>
        </p15:guide>
        <p15:guide id="5" pos="855" userDrawn="1">
          <p15:clr>
            <a:srgbClr val="F26B43"/>
          </p15:clr>
        </p15:guide>
        <p15:guide id="6" orient="horz" pos="1287" userDrawn="1">
          <p15:clr>
            <a:srgbClr val="F26B43"/>
          </p15:clr>
        </p15:guide>
        <p15:guide id="7" orient="horz" pos="3911" userDrawn="1">
          <p15:clr>
            <a:srgbClr val="F26B43"/>
          </p15:clr>
        </p15:guide>
        <p15:guide id="8" pos="991" userDrawn="1">
          <p15:clr>
            <a:srgbClr val="F26B43"/>
          </p15:clr>
        </p15:guide>
        <p15:guide id="9" pos="1438" userDrawn="1">
          <p15:clr>
            <a:srgbClr val="F26B43"/>
          </p15:clr>
        </p15:guide>
        <p15:guide id="10" pos="1574" userDrawn="1">
          <p15:clr>
            <a:srgbClr val="F26B43"/>
          </p15:clr>
        </p15:guide>
        <p15:guide id="11" pos="2022" userDrawn="1">
          <p15:clr>
            <a:srgbClr val="F26B43"/>
          </p15:clr>
        </p15:guide>
        <p15:guide id="12" pos="2158" userDrawn="1">
          <p15:clr>
            <a:srgbClr val="F26B43"/>
          </p15:clr>
        </p15:guide>
        <p15:guide id="13" pos="2605" userDrawn="1">
          <p15:clr>
            <a:srgbClr val="F26B43"/>
          </p15:clr>
        </p15:guide>
        <p15:guide id="15" pos="2741" userDrawn="1">
          <p15:clr>
            <a:srgbClr val="F26B43"/>
          </p15:clr>
        </p15:guide>
        <p15:guide id="16" pos="3188" userDrawn="1">
          <p15:clr>
            <a:srgbClr val="F26B43"/>
          </p15:clr>
        </p15:guide>
        <p15:guide id="17" pos="3324" userDrawn="1">
          <p15:clr>
            <a:srgbClr val="F26B43"/>
          </p15:clr>
        </p15:guide>
        <p15:guide id="18" pos="3771" userDrawn="1">
          <p15:clr>
            <a:srgbClr val="F26B43"/>
          </p15:clr>
        </p15:guide>
        <p15:guide id="19" pos="3908" userDrawn="1">
          <p15:clr>
            <a:srgbClr val="F26B43"/>
          </p15:clr>
        </p15:guide>
        <p15:guide id="20" pos="4355" userDrawn="1">
          <p15:clr>
            <a:srgbClr val="F26B43"/>
          </p15:clr>
        </p15:guide>
        <p15:guide id="21" pos="4491" userDrawn="1">
          <p15:clr>
            <a:srgbClr val="F26B43"/>
          </p15:clr>
        </p15:guide>
        <p15:guide id="22" pos="4938" userDrawn="1">
          <p15:clr>
            <a:srgbClr val="F26B43"/>
          </p15:clr>
        </p15:guide>
        <p15:guide id="23" pos="5074" userDrawn="1">
          <p15:clr>
            <a:srgbClr val="F26B43"/>
          </p15:clr>
        </p15:guide>
        <p15:guide id="24" pos="5521" userDrawn="1">
          <p15:clr>
            <a:srgbClr val="F26B43"/>
          </p15:clr>
        </p15:guide>
        <p15:guide id="25" pos="5657" userDrawn="1">
          <p15:clr>
            <a:srgbClr val="F26B43"/>
          </p15:clr>
        </p15:guide>
        <p15:guide id="26" pos="6105" userDrawn="1">
          <p15:clr>
            <a:srgbClr val="F26B43"/>
          </p15:clr>
        </p15:guide>
        <p15:guide id="27" pos="6241" userDrawn="1">
          <p15:clr>
            <a:srgbClr val="F26B43"/>
          </p15:clr>
        </p15:guide>
        <p15:guide id="28" pos="6688" userDrawn="1">
          <p15:clr>
            <a:srgbClr val="F26B43"/>
          </p15:clr>
        </p15:guide>
        <p15:guide id="29" pos="68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US" noProof="0"/>
              <a:t>Level 1</a:t>
            </a:r>
            <a:endParaRPr lang="en-US"/>
          </a:p>
          <a:p>
            <a:pPr lvl="1"/>
            <a:r>
              <a:rPr lang="en-US" noProof="0"/>
              <a:t>Level 2</a:t>
            </a:r>
            <a:endParaRPr lang="en-US"/>
          </a:p>
          <a:p>
            <a:pPr lvl="2"/>
            <a:r>
              <a:rPr lang="en-US" noProof="0"/>
              <a:t>Level 3</a:t>
            </a:r>
            <a:endParaRPr lang="en-US"/>
          </a:p>
          <a:p>
            <a:pPr lvl="3"/>
            <a:r>
              <a:rPr lang="en-US" noProof="0"/>
              <a:t>Level 4, Header</a:t>
            </a:r>
            <a:endParaRPr lang="en-US"/>
          </a:p>
          <a:p>
            <a:pPr lvl="4"/>
            <a:r>
              <a:rPr lang="en-US" noProof="0"/>
              <a:t>Level 5, Body</a:t>
            </a:r>
            <a:endParaRPr lang="en-US"/>
          </a:p>
          <a:p>
            <a:pPr lvl="5"/>
            <a:r>
              <a:rPr lang="en-US" noProof="0"/>
              <a:t>Level 6</a:t>
            </a:r>
            <a:endParaRPr lang="en-US"/>
          </a:p>
          <a:p>
            <a:pPr lvl="6"/>
            <a:r>
              <a:rPr lang="en-US" noProof="0"/>
              <a:t>Level 7, Small Header</a:t>
            </a:r>
            <a:endParaRPr lang="en-US"/>
          </a:p>
          <a:p>
            <a:pPr lvl="7"/>
            <a:r>
              <a:rPr lang="en-US" noProof="0"/>
              <a:t>Level 8, Small Body</a:t>
            </a:r>
            <a:endParaRPr lang="en-US"/>
          </a:p>
          <a:p>
            <a:pPr lvl="8"/>
            <a:r>
              <a:rPr lang="en-US" noProof="0"/>
              <a:t>Level 9, Infographic</a:t>
            </a:r>
            <a:endParaRPr lang="en-US"/>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US"/>
              <a:t>Click to edit Master title style</a:t>
            </a: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202800" y="248400"/>
            <a:ext cx="4636800" cy="180000"/>
          </a:xfrm>
          <a:prstGeom prst="rect">
            <a:avLst/>
          </a:prstGeom>
        </p:spPr>
        <p:txBody>
          <a:bodyPr vert="horz" lIns="0" tIns="0" rIns="0" bIns="0" rtlCol="0" anchor="ctr"/>
          <a:lstStyle>
            <a:lvl1pPr algn="r">
              <a:defRPr sz="1050" b="1">
                <a:solidFill>
                  <a:schemeClr val="tx2"/>
                </a:solidFill>
              </a:defRPr>
            </a:lvl1pPr>
          </a:lstStyle>
          <a:p>
            <a:r>
              <a:rPr lang="en-US"/>
              <a:t>Colliers</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r">
              <a:defRPr sz="1050">
                <a:solidFill>
                  <a:schemeClr val="tx2"/>
                </a:solidFill>
              </a:defRPr>
            </a:lvl1pPr>
          </a:lstStyle>
          <a:p>
            <a:fld id="{23AA811B-2EBD-4900-905E-5BE206449611}" type="slidenum">
              <a:rPr lang="en-US" smtClean="0"/>
              <a:pPr/>
              <a:t>‹#›</a:t>
            </a:fld>
            <a:endParaRPr lang="en-US"/>
          </a:p>
        </p:txBody>
      </p:sp>
      <p:cxnSp>
        <p:nvCxnSpPr>
          <p:cNvPr id="10" name="Straight Connector 9">
            <a:extLst>
              <a:ext uri="{FF2B5EF4-FFF2-40B4-BE49-F238E27FC236}">
                <a16:creationId xmlns:a16="http://schemas.microsoft.com/office/drawing/2014/main" id="{54A0F400-E6B0-46DD-A55F-1A65108DA379}"/>
              </a:ext>
            </a:extLst>
          </p:cNvPr>
          <p:cNvCxnSpPr/>
          <p:nvPr userDrawn="1"/>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hidden="1">
            <a:extLst>
              <a:ext uri="{FF2B5EF4-FFF2-40B4-BE49-F238E27FC236}">
                <a16:creationId xmlns:a16="http://schemas.microsoft.com/office/drawing/2014/main" id="{48481018-5A2B-4092-B1D6-9A5FDD8E0EFF}"/>
              </a:ext>
            </a:extLst>
          </p:cNvPr>
          <p:cNvSpPr/>
          <p:nvPr userDrawn="1">
            <p:custDataLst>
              <p:tags r:id="rId32"/>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33"/>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34"/>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35"/>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36"/>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37"/>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38"/>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39"/>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40"/>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41"/>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783" r:id="rId20"/>
    <p:sldLayoutId id="2147483782" r:id="rId21"/>
    <p:sldLayoutId id="2147483810" r:id="rId22"/>
    <p:sldLayoutId id="2147483811" r:id="rId23"/>
    <p:sldLayoutId id="2147483812" r:id="rId24"/>
    <p:sldLayoutId id="2147483813" r:id="rId25"/>
    <p:sldLayoutId id="2147483814" r:id="rId26"/>
    <p:sldLayoutId id="2147483784" r:id="rId27"/>
    <p:sldLayoutId id="2147483788" r:id="rId28"/>
    <p:sldLayoutId id="2147483787" r:id="rId29"/>
    <p:sldLayoutId id="2147483786" r:id="rId30"/>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7271" userDrawn="1">
          <p15:clr>
            <a:srgbClr val="F26B43"/>
          </p15:clr>
        </p15:guide>
        <p15:guide id="3" orient="horz" pos="408" userDrawn="1">
          <p15:clr>
            <a:srgbClr val="F26B43"/>
          </p15:clr>
        </p15:guide>
        <p15:guide id="4" orient="horz" pos="1193" userDrawn="1">
          <p15:clr>
            <a:srgbClr val="F26B43"/>
          </p15:clr>
        </p15:guide>
        <p15:guide id="5" pos="855" userDrawn="1">
          <p15:clr>
            <a:srgbClr val="F26B43"/>
          </p15:clr>
        </p15:guide>
        <p15:guide id="6" orient="horz" pos="1287" userDrawn="1">
          <p15:clr>
            <a:srgbClr val="F26B43"/>
          </p15:clr>
        </p15:guide>
        <p15:guide id="7" orient="horz" pos="3911" userDrawn="1">
          <p15:clr>
            <a:srgbClr val="F26B43"/>
          </p15:clr>
        </p15:guide>
        <p15:guide id="8" pos="991" userDrawn="1">
          <p15:clr>
            <a:srgbClr val="F26B43"/>
          </p15:clr>
        </p15:guide>
        <p15:guide id="9" pos="1438" userDrawn="1">
          <p15:clr>
            <a:srgbClr val="F26B43"/>
          </p15:clr>
        </p15:guide>
        <p15:guide id="10" pos="1574" userDrawn="1">
          <p15:clr>
            <a:srgbClr val="F26B43"/>
          </p15:clr>
        </p15:guide>
        <p15:guide id="11" pos="2022" userDrawn="1">
          <p15:clr>
            <a:srgbClr val="F26B43"/>
          </p15:clr>
        </p15:guide>
        <p15:guide id="12" pos="2158" userDrawn="1">
          <p15:clr>
            <a:srgbClr val="F26B43"/>
          </p15:clr>
        </p15:guide>
        <p15:guide id="13" pos="2605" userDrawn="1">
          <p15:clr>
            <a:srgbClr val="F26B43"/>
          </p15:clr>
        </p15:guide>
        <p15:guide id="15" pos="2741" userDrawn="1">
          <p15:clr>
            <a:srgbClr val="F26B43"/>
          </p15:clr>
        </p15:guide>
        <p15:guide id="16" pos="3188" userDrawn="1">
          <p15:clr>
            <a:srgbClr val="F26B43"/>
          </p15:clr>
        </p15:guide>
        <p15:guide id="17" pos="3324" userDrawn="1">
          <p15:clr>
            <a:srgbClr val="F26B43"/>
          </p15:clr>
        </p15:guide>
        <p15:guide id="18" pos="3771" userDrawn="1">
          <p15:clr>
            <a:srgbClr val="F26B43"/>
          </p15:clr>
        </p15:guide>
        <p15:guide id="19" pos="3908" userDrawn="1">
          <p15:clr>
            <a:srgbClr val="F26B43"/>
          </p15:clr>
        </p15:guide>
        <p15:guide id="20" pos="4355" userDrawn="1">
          <p15:clr>
            <a:srgbClr val="F26B43"/>
          </p15:clr>
        </p15:guide>
        <p15:guide id="21" pos="4491" userDrawn="1">
          <p15:clr>
            <a:srgbClr val="F26B43"/>
          </p15:clr>
        </p15:guide>
        <p15:guide id="22" pos="4938" userDrawn="1">
          <p15:clr>
            <a:srgbClr val="F26B43"/>
          </p15:clr>
        </p15:guide>
        <p15:guide id="23" pos="5074" userDrawn="1">
          <p15:clr>
            <a:srgbClr val="F26B43"/>
          </p15:clr>
        </p15:guide>
        <p15:guide id="24" pos="5521" userDrawn="1">
          <p15:clr>
            <a:srgbClr val="F26B43"/>
          </p15:clr>
        </p15:guide>
        <p15:guide id="25" pos="5657" userDrawn="1">
          <p15:clr>
            <a:srgbClr val="F26B43"/>
          </p15:clr>
        </p15:guide>
        <p15:guide id="26" pos="6105" userDrawn="1">
          <p15:clr>
            <a:srgbClr val="F26B43"/>
          </p15:clr>
        </p15:guide>
        <p15:guide id="27" pos="6241" userDrawn="1">
          <p15:clr>
            <a:srgbClr val="F26B43"/>
          </p15:clr>
        </p15:guide>
        <p15:guide id="28" pos="6688" userDrawn="1">
          <p15:clr>
            <a:srgbClr val="F26B43"/>
          </p15:clr>
        </p15:guide>
        <p15:guide id="29" pos="68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a:p>
            <a:pPr lvl="8"/>
            <a:r>
              <a:rPr lang="en-GB" noProof="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202800" y="248400"/>
            <a:ext cx="4636800" cy="180000"/>
          </a:xfrm>
          <a:prstGeom prst="rect">
            <a:avLst/>
          </a:prstGeom>
        </p:spPr>
        <p:txBody>
          <a:bodyPr vert="horz" lIns="0" tIns="0" rIns="0" bIns="0" rtlCol="0" anchor="ctr"/>
          <a:lstStyle>
            <a:lvl1pPr algn="r">
              <a:defRPr sz="1050" b="1">
                <a:solidFill>
                  <a:schemeClr val="tx2"/>
                </a:solidFill>
              </a:defRPr>
            </a:lvl1pPr>
          </a:lstStyle>
          <a:p>
            <a:r>
              <a:rPr lang="en-GB"/>
              <a:t>Colliers</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r">
              <a:defRPr sz="1050">
                <a:solidFill>
                  <a:schemeClr val="tx2"/>
                </a:solidFill>
              </a:defRPr>
            </a:lvl1pPr>
          </a:lstStyle>
          <a:p>
            <a:fld id="{23AA811B-2EBD-4900-905E-5BE206449611}" type="slidenum">
              <a:rPr lang="en-GB" smtClean="0"/>
              <a:pPr/>
              <a:t>‹#›</a:t>
            </a:fld>
            <a:endParaRPr lang="en-GB"/>
          </a:p>
        </p:txBody>
      </p:sp>
      <p:cxnSp>
        <p:nvCxnSpPr>
          <p:cNvPr id="10" name="Straight Connector 9">
            <a:extLst>
              <a:ext uri="{FF2B5EF4-FFF2-40B4-BE49-F238E27FC236}">
                <a16:creationId xmlns:a16="http://schemas.microsoft.com/office/drawing/2014/main" id="{54A0F400-E6B0-46DD-A55F-1A65108DA379}"/>
              </a:ext>
            </a:extLst>
          </p:cNvPr>
          <p:cNvCxnSpPr/>
          <p:nvPr userDrawn="1"/>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hidden="1">
            <a:extLst>
              <a:ext uri="{FF2B5EF4-FFF2-40B4-BE49-F238E27FC236}">
                <a16:creationId xmlns:a16="http://schemas.microsoft.com/office/drawing/2014/main" id="{48481018-5A2B-4092-B1D6-9A5FDD8E0EFF}"/>
              </a:ext>
            </a:extLst>
          </p:cNvPr>
          <p:cNvSpPr/>
          <p:nvPr userDrawn="1">
            <p:custDataLst>
              <p:tags r:id="rId31"/>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32"/>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33"/>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34"/>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35"/>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36"/>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4" name="Rectangle 13" hidden="1">
            <a:extLst>
              <a:ext uri="{FF2B5EF4-FFF2-40B4-BE49-F238E27FC236}">
                <a16:creationId xmlns:a16="http://schemas.microsoft.com/office/drawing/2014/main" id="{CB0BF6E9-7E99-4F00-BD85-6C10AAA88A7A}"/>
              </a:ext>
            </a:extLst>
          </p:cNvPr>
          <p:cNvSpPr/>
          <p:nvPr userDrawn="1">
            <p:custDataLst>
              <p:tags r:id="rId37"/>
            </p:custDataLst>
          </p:nvPr>
        </p:nvSpPr>
        <p:spPr>
          <a:xfrm>
            <a:off x="5278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38"/>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39"/>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40"/>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41"/>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9" name="Rectangle 18" hidden="1">
            <a:extLst>
              <a:ext uri="{FF2B5EF4-FFF2-40B4-BE49-F238E27FC236}">
                <a16:creationId xmlns:a16="http://schemas.microsoft.com/office/drawing/2014/main" id="{44ED4794-93AF-4574-A12E-537DD33A4858}"/>
              </a:ext>
            </a:extLst>
          </p:cNvPr>
          <p:cNvSpPr/>
          <p:nvPr userDrawn="1">
            <p:custDataLst>
              <p:tags r:id="rId42"/>
            </p:custDataLst>
          </p:nvPr>
        </p:nvSpPr>
        <p:spPr>
          <a:xfrm>
            <a:off x="9908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0" name="Rectangle 19" hidden="1">
            <a:extLst>
              <a:ext uri="{FF2B5EF4-FFF2-40B4-BE49-F238E27FC236}">
                <a16:creationId xmlns:a16="http://schemas.microsoft.com/office/drawing/2014/main" id="{8DED95DE-59E3-42D4-9EF2-71652C22C301}"/>
              </a:ext>
            </a:extLst>
          </p:cNvPr>
          <p:cNvSpPr/>
          <p:nvPr userDrawn="1">
            <p:custDataLst>
              <p:tags r:id="rId43"/>
            </p:custDataLst>
          </p:nvPr>
        </p:nvSpPr>
        <p:spPr>
          <a:xfrm>
            <a:off x="10833998"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Tree>
    <p:extLst>
      <p:ext uri="{BB962C8B-B14F-4D97-AF65-F5344CB8AC3E}">
        <p14:creationId xmlns:p14="http://schemas.microsoft.com/office/powerpoint/2010/main" val="246179683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7271">
          <p15:clr>
            <a:srgbClr val="F26B43"/>
          </p15:clr>
        </p15:guide>
        <p15:guide id="3" orient="horz" pos="408">
          <p15:clr>
            <a:srgbClr val="F26B43"/>
          </p15:clr>
        </p15:guide>
        <p15:guide id="4" orient="horz" pos="1193">
          <p15:clr>
            <a:srgbClr val="F26B43"/>
          </p15:clr>
        </p15:guide>
        <p15:guide id="5" pos="855">
          <p15:clr>
            <a:srgbClr val="F26B43"/>
          </p15:clr>
        </p15:guide>
        <p15:guide id="6" orient="horz" pos="1287">
          <p15:clr>
            <a:srgbClr val="F26B43"/>
          </p15:clr>
        </p15:guide>
        <p15:guide id="7" orient="horz" pos="3911">
          <p15:clr>
            <a:srgbClr val="F26B43"/>
          </p15:clr>
        </p15:guide>
        <p15:guide id="8" pos="991">
          <p15:clr>
            <a:srgbClr val="F26B43"/>
          </p15:clr>
        </p15:guide>
        <p15:guide id="9" pos="1438">
          <p15:clr>
            <a:srgbClr val="F26B43"/>
          </p15:clr>
        </p15:guide>
        <p15:guide id="10" pos="1574">
          <p15:clr>
            <a:srgbClr val="F26B43"/>
          </p15:clr>
        </p15:guide>
        <p15:guide id="11" pos="2022">
          <p15:clr>
            <a:srgbClr val="F26B43"/>
          </p15:clr>
        </p15:guide>
        <p15:guide id="12" pos="2158">
          <p15:clr>
            <a:srgbClr val="F26B43"/>
          </p15:clr>
        </p15:guide>
        <p15:guide id="13" pos="2605">
          <p15:clr>
            <a:srgbClr val="F26B43"/>
          </p15:clr>
        </p15:guide>
        <p15:guide id="15" pos="2741">
          <p15:clr>
            <a:srgbClr val="F26B43"/>
          </p15:clr>
        </p15:guide>
        <p15:guide id="16" pos="3188">
          <p15:clr>
            <a:srgbClr val="F26B43"/>
          </p15:clr>
        </p15:guide>
        <p15:guide id="17" pos="3324">
          <p15:clr>
            <a:srgbClr val="F26B43"/>
          </p15:clr>
        </p15:guide>
        <p15:guide id="18" pos="3771">
          <p15:clr>
            <a:srgbClr val="F26B43"/>
          </p15:clr>
        </p15:guide>
        <p15:guide id="19" pos="3908">
          <p15:clr>
            <a:srgbClr val="F26B43"/>
          </p15:clr>
        </p15:guide>
        <p15:guide id="20" pos="4355">
          <p15:clr>
            <a:srgbClr val="F26B43"/>
          </p15:clr>
        </p15:guide>
        <p15:guide id="21" pos="4491">
          <p15:clr>
            <a:srgbClr val="F26B43"/>
          </p15:clr>
        </p15:guide>
        <p15:guide id="22" pos="4938">
          <p15:clr>
            <a:srgbClr val="F26B43"/>
          </p15:clr>
        </p15:guide>
        <p15:guide id="23" pos="5074">
          <p15:clr>
            <a:srgbClr val="F26B43"/>
          </p15:clr>
        </p15:guide>
        <p15:guide id="24" pos="5521">
          <p15:clr>
            <a:srgbClr val="F26B43"/>
          </p15:clr>
        </p15:guide>
        <p15:guide id="25" pos="5657">
          <p15:clr>
            <a:srgbClr val="F26B43"/>
          </p15:clr>
        </p15:guide>
        <p15:guide id="26" pos="6105">
          <p15:clr>
            <a:srgbClr val="F26B43"/>
          </p15:clr>
        </p15:guide>
        <p15:guide id="27" pos="6241">
          <p15:clr>
            <a:srgbClr val="F26B43"/>
          </p15:clr>
        </p15:guide>
        <p15:guide id="28" pos="6688">
          <p15:clr>
            <a:srgbClr val="F26B43"/>
          </p15:clr>
        </p15:guide>
        <p15:guide id="29" pos="68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customXml" Target="../../customXml/item17.xml"/><Relationship Id="rId1" Type="http://schemas.openxmlformats.org/officeDocument/2006/relationships/customXml" Target="../../customXml/item1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8.png"/><Relationship Id="rId1" Type="http://schemas.openxmlformats.org/officeDocument/2006/relationships/slideLayout" Target="../slideLayouts/slideLayout1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customXml" Target="../../customXml/item19.xml"/><Relationship Id="rId1" Type="http://schemas.openxmlformats.org/officeDocument/2006/relationships/customXml" Target="../../customXml/item18.xml"/><Relationship Id="rId6" Type="http://schemas.openxmlformats.org/officeDocument/2006/relationships/image" Target="../media/image21.jpeg"/><Relationship Id="rId5" Type="http://schemas.openxmlformats.org/officeDocument/2006/relationships/image" Target="../media/image85.jpe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video" Target="https://www.youtube.com/embed/nNqmgPW5sQc?feature=oembed" TargetMode="External"/><Relationship Id="rId5" Type="http://schemas.openxmlformats.org/officeDocument/2006/relationships/image" Target="../media/image25.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13D8209-C791-4949-9F80-C0C6727C3D1D}"/>
              </a:ext>
            </a:extLst>
          </p:cNvPr>
          <p:cNvSpPr>
            <a:spLocks noGrp="1"/>
          </p:cNvSpPr>
          <p:nvPr>
            <p:ph type="body" sz="quarter" idx="15"/>
          </p:nvPr>
        </p:nvSpPr>
        <p:spPr>
          <a:xfrm>
            <a:off x="647700" y="4799445"/>
            <a:ext cx="4864100" cy="246221"/>
          </a:xfrm>
        </p:spPr>
        <p:txBody>
          <a:bodyPr/>
          <a:lstStyle/>
          <a:p>
            <a:r>
              <a:rPr lang="en-US"/>
              <a:t>Prepared for:</a:t>
            </a:r>
          </a:p>
        </p:txBody>
      </p:sp>
      <p:sp>
        <p:nvSpPr>
          <p:cNvPr id="8" name="Title 7">
            <a:extLst>
              <a:ext uri="{FF2B5EF4-FFF2-40B4-BE49-F238E27FC236}">
                <a16:creationId xmlns:a16="http://schemas.microsoft.com/office/drawing/2014/main" id="{2E819196-3A55-472D-9A76-D2A85DC4A259}"/>
              </a:ext>
            </a:extLst>
          </p:cNvPr>
          <p:cNvSpPr>
            <a:spLocks noGrp="1"/>
          </p:cNvSpPr>
          <p:nvPr>
            <p:ph type="title"/>
          </p:nvPr>
        </p:nvSpPr>
        <p:spPr>
          <a:xfrm>
            <a:off x="648000" y="1147676"/>
            <a:ext cx="5108633" cy="1200828"/>
          </a:xfrm>
        </p:spPr>
        <p:txBody>
          <a:bodyPr/>
          <a:lstStyle/>
          <a:p>
            <a:r>
              <a:rPr lang="en-US" dirty="0"/>
              <a:t>Buried Treasure</a:t>
            </a:r>
            <a:endParaRPr lang="en-US" dirty="0">
              <a:ea typeface="Open Sans Light"/>
              <a:cs typeface="Open Sans Light"/>
            </a:endParaRPr>
          </a:p>
        </p:txBody>
      </p:sp>
      <p:sp>
        <p:nvSpPr>
          <p:cNvPr id="15" name="Text Placeholder 14">
            <a:extLst>
              <a:ext uri="{FF2B5EF4-FFF2-40B4-BE49-F238E27FC236}">
                <a16:creationId xmlns:a16="http://schemas.microsoft.com/office/drawing/2014/main" id="{EB62A050-8E7E-4117-80D6-BFAF303B5403}"/>
              </a:ext>
            </a:extLst>
          </p:cNvPr>
          <p:cNvSpPr>
            <a:spLocks noGrp="1"/>
          </p:cNvSpPr>
          <p:nvPr>
            <p:ph type="body" sz="quarter" idx="18"/>
          </p:nvPr>
        </p:nvSpPr>
        <p:spPr>
          <a:xfrm>
            <a:off x="647700" y="2557897"/>
            <a:ext cx="5108933" cy="1278529"/>
          </a:xfrm>
        </p:spPr>
        <p:txBody>
          <a:bodyPr/>
          <a:lstStyle/>
          <a:p>
            <a:pPr>
              <a:spcBef>
                <a:spcPts val="0"/>
              </a:spcBef>
              <a:spcAft>
                <a:spcPts val="0"/>
              </a:spcAft>
            </a:pPr>
            <a:r>
              <a:rPr lang="en-US" dirty="0"/>
              <a:t>Transforming Pirates Alley into the Crown Jewel of North Bay Village</a:t>
            </a:r>
          </a:p>
        </p:txBody>
      </p:sp>
      <p:sp>
        <p:nvSpPr>
          <p:cNvPr id="5" name="TextBox 4">
            <a:extLst>
              <a:ext uri="{FF2B5EF4-FFF2-40B4-BE49-F238E27FC236}">
                <a16:creationId xmlns:a16="http://schemas.microsoft.com/office/drawing/2014/main" id="{38D9E06A-FC98-1985-9685-9DB69BA5298F}"/>
              </a:ext>
            </a:extLst>
          </p:cNvPr>
          <p:cNvSpPr txBox="1"/>
          <p:nvPr/>
        </p:nvSpPr>
        <p:spPr>
          <a:xfrm>
            <a:off x="534684" y="5740844"/>
            <a:ext cx="3235931" cy="246221"/>
          </a:xfrm>
          <a:prstGeom prst="rect">
            <a:avLst/>
          </a:prstGeom>
          <a:noFill/>
        </p:spPr>
        <p:txBody>
          <a:bodyPr wrap="square" lIns="0" tIns="0" rIns="0" bIns="0" rtlCol="0" anchor="t">
            <a:spAutoFit/>
          </a:bodyPr>
          <a:lstStyle/>
          <a:p>
            <a:r>
              <a:rPr lang="en-US" sz="1600" dirty="0">
                <a:solidFill>
                  <a:schemeClr val="bg1"/>
                </a:solidFill>
              </a:rPr>
              <a:t>Monday, July 15, 2024</a:t>
            </a:r>
          </a:p>
        </p:txBody>
      </p:sp>
      <p:pic>
        <p:nvPicPr>
          <p:cNvPr id="6" name="Picture 4" descr="No photo description available.">
            <a:extLst>
              <a:ext uri="{FF2B5EF4-FFF2-40B4-BE49-F238E27FC236}">
                <a16:creationId xmlns:a16="http://schemas.microsoft.com/office/drawing/2014/main" id="{5519FB46-A9F5-EC98-6398-61B2E6067F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443" y="4270491"/>
            <a:ext cx="1206908" cy="12785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10" descr="Aerial view of a city with a body of water and buildings&#10;&#10;Description automatically generated">
            <a:extLst>
              <a:ext uri="{FF2B5EF4-FFF2-40B4-BE49-F238E27FC236}">
                <a16:creationId xmlns:a16="http://schemas.microsoft.com/office/drawing/2014/main" id="{E757F907-8106-2D92-06A0-1F5BC3CA0F12}"/>
              </a:ext>
            </a:extLst>
          </p:cNvPr>
          <p:cNvPicPr>
            <a:picLocks noGrp="1" noChangeAspect="1"/>
          </p:cNvPicPr>
          <p:nvPr>
            <p:ph type="pic" sz="quarter" idx="13"/>
          </p:nvPr>
        </p:nvPicPr>
        <p:blipFill rotWithShape="1">
          <a:blip r:embed="rId6"/>
          <a:srcRect l="16045" r="16045"/>
          <a:stretch/>
        </p:blipFill>
        <p:spPr>
          <a:xfrm>
            <a:off x="5986463" y="-1"/>
            <a:ext cx="6209653" cy="6858015"/>
          </a:xfrm>
        </p:spPr>
      </p:pic>
      <p:pic>
        <p:nvPicPr>
          <p:cNvPr id="4" name="Picture 3" descr="Urban Land Institute - Simple English Wikipedia, the free encyclopedia">
            <a:extLst>
              <a:ext uri="{FF2B5EF4-FFF2-40B4-BE49-F238E27FC236}">
                <a16:creationId xmlns:a16="http://schemas.microsoft.com/office/drawing/2014/main" id="{7A23938B-44DF-81F5-8819-3063E6F5A3A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616530" y="95163"/>
            <a:ext cx="1314508" cy="1615771"/>
          </a:xfrm>
          <a:prstGeom prst="rect">
            <a:avLst/>
          </a:prstGeom>
        </p:spPr>
      </p:pic>
    </p:spTree>
    <p:custDataLst>
      <p:custData r:id="rId1"/>
      <p:custData r:id="rId2"/>
    </p:custDataLst>
    <p:extLst>
      <p:ext uri="{BB962C8B-B14F-4D97-AF65-F5344CB8AC3E}">
        <p14:creationId xmlns:p14="http://schemas.microsoft.com/office/powerpoint/2010/main" val="4128848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48D7B-6386-484F-A3FD-C0234671EBA3}"/>
              </a:ext>
            </a:extLst>
          </p:cNvPr>
          <p:cNvSpPr>
            <a:spLocks noGrp="1"/>
          </p:cNvSpPr>
          <p:nvPr>
            <p:ph type="title"/>
          </p:nvPr>
        </p:nvSpPr>
        <p:spPr>
          <a:xfrm>
            <a:off x="648000" y="647700"/>
            <a:ext cx="10893600" cy="835200"/>
          </a:xfrm>
        </p:spPr>
        <p:txBody>
          <a:bodyPr/>
          <a:lstStyle/>
          <a:p>
            <a:r>
              <a:rPr lang="en-US" dirty="0"/>
              <a:t>Summary of Recommendations</a:t>
            </a:r>
          </a:p>
        </p:txBody>
      </p:sp>
      <p:sp>
        <p:nvSpPr>
          <p:cNvPr id="7" name="Slide Number Placeholder 6">
            <a:extLst>
              <a:ext uri="{FF2B5EF4-FFF2-40B4-BE49-F238E27FC236}">
                <a16:creationId xmlns:a16="http://schemas.microsoft.com/office/drawing/2014/main" id="{2D58E616-3052-4358-AC7C-3BF84053C1BF}"/>
              </a:ext>
            </a:extLst>
          </p:cNvPr>
          <p:cNvSpPr>
            <a:spLocks noGrp="1"/>
          </p:cNvSpPr>
          <p:nvPr>
            <p:ph type="sldNum" sz="quarter" idx="12"/>
          </p:nvPr>
        </p:nvSpPr>
        <p:spPr/>
        <p:txBody>
          <a:bodyPr/>
          <a:lstStyle/>
          <a:p>
            <a:fld id="{23AA811B-2EBD-4900-905E-5BE206449611}" type="slidenum">
              <a:rPr lang="en-US" smtClean="0"/>
              <a:pPr/>
              <a:t>10</a:t>
            </a:fld>
            <a:endParaRPr lang="en-US"/>
          </a:p>
        </p:txBody>
      </p:sp>
      <p:sp>
        <p:nvSpPr>
          <p:cNvPr id="47" name="TextBox 46">
            <a:extLst>
              <a:ext uri="{FF2B5EF4-FFF2-40B4-BE49-F238E27FC236}">
                <a16:creationId xmlns:a16="http://schemas.microsoft.com/office/drawing/2014/main" id="{693E86AF-4F1E-0769-B27D-76C94809BED0}"/>
              </a:ext>
            </a:extLst>
          </p:cNvPr>
          <p:cNvSpPr txBox="1"/>
          <p:nvPr/>
        </p:nvSpPr>
        <p:spPr>
          <a:xfrm>
            <a:off x="878361" y="1466097"/>
            <a:ext cx="4187413" cy="4306824"/>
          </a:xfrm>
          <a:prstGeom prst="roundRect">
            <a:avLst>
              <a:gd name="adj" fmla="val 6736"/>
            </a:avLst>
          </a:prstGeom>
          <a:noFill/>
          <a:ln>
            <a:noFill/>
          </a:ln>
        </p:spPr>
        <p:txBody>
          <a:bodyPr wrap="square" lIns="91440" tIns="0" rIns="0" bIns="0" rtlCol="0" anchor="t">
            <a:noAutofit/>
          </a:bodyPr>
          <a:lstStyle/>
          <a:p>
            <a:pPr>
              <a:spcAft>
                <a:spcPts val="600"/>
              </a:spcAft>
            </a:pPr>
            <a:endParaRPr lang="en-US" sz="1200" b="1" dirty="0">
              <a:solidFill>
                <a:srgbClr val="25408F"/>
              </a:solidFill>
            </a:endParaRPr>
          </a:p>
          <a:p>
            <a:pPr>
              <a:spcAft>
                <a:spcPts val="600"/>
              </a:spcAft>
            </a:pPr>
            <a:endParaRPr lang="en-US" sz="1200" b="1" dirty="0">
              <a:solidFill>
                <a:srgbClr val="25408F"/>
              </a:solidFill>
            </a:endParaRPr>
          </a:p>
          <a:p>
            <a:pPr>
              <a:spcAft>
                <a:spcPts val="600"/>
              </a:spcAft>
            </a:pPr>
            <a:endParaRPr lang="en-US" sz="1200" b="1" dirty="0">
              <a:solidFill>
                <a:srgbClr val="25408F"/>
              </a:solidFill>
            </a:endParaRPr>
          </a:p>
          <a:p>
            <a:pPr>
              <a:spcAft>
                <a:spcPts val="600"/>
              </a:spcAft>
            </a:pPr>
            <a:r>
              <a:rPr lang="en-US" sz="2000" b="1" dirty="0">
                <a:solidFill>
                  <a:srgbClr val="25408F"/>
                </a:solidFill>
              </a:rPr>
              <a:t>Short Term Improvements</a:t>
            </a:r>
            <a:endParaRPr lang="en-US" sz="2000" b="1" dirty="0">
              <a:solidFill>
                <a:srgbClr val="25408F"/>
              </a:solidFill>
              <a:ea typeface="Open Sans"/>
              <a:cs typeface="Open Sans"/>
            </a:endParaRPr>
          </a:p>
          <a:p>
            <a:pPr>
              <a:spcAft>
                <a:spcPts val="600"/>
              </a:spcAft>
              <a:defRPr/>
            </a:pPr>
            <a:r>
              <a:rPr lang="en-US" sz="1600" u="sng" dirty="0">
                <a:solidFill>
                  <a:srgbClr val="4A4A4D"/>
                </a:solidFill>
                <a:latin typeface="Open Sans"/>
              </a:rPr>
              <a:t>Beautification:</a:t>
            </a:r>
            <a:r>
              <a:rPr lang="en-US" sz="1600" dirty="0">
                <a:solidFill>
                  <a:srgbClr val="4A4A4D"/>
                </a:solidFill>
                <a:latin typeface="Open Sans"/>
              </a:rPr>
              <a:t> Repaving, landscaping, canopies, upgraded dumpsters, and public art</a:t>
            </a:r>
            <a:endParaRPr lang="en-US" sz="1600" dirty="0">
              <a:solidFill>
                <a:srgbClr val="4A4A4D"/>
              </a:solidFill>
              <a:latin typeface="Open Sans"/>
              <a:ea typeface="Open Sans"/>
              <a:cs typeface="Open Sans"/>
            </a:endParaRPr>
          </a:p>
          <a:p>
            <a:pPr>
              <a:spcAft>
                <a:spcPts val="600"/>
              </a:spcAft>
              <a:defRPr/>
            </a:pPr>
            <a:endParaRPr lang="en-US" sz="1600" dirty="0">
              <a:solidFill>
                <a:srgbClr val="4A4A4D"/>
              </a:solidFill>
              <a:latin typeface="Open Sans"/>
              <a:ea typeface="Open Sans"/>
              <a:cs typeface="Open Sans"/>
            </a:endParaRPr>
          </a:p>
          <a:p>
            <a:pPr>
              <a:spcAft>
                <a:spcPts val="600"/>
              </a:spcAft>
              <a:defRPr/>
            </a:pPr>
            <a:r>
              <a:rPr lang="en-US" sz="1600" u="sng" dirty="0">
                <a:solidFill>
                  <a:srgbClr val="4A4A4D"/>
                </a:solidFill>
                <a:latin typeface="Open Sans"/>
                <a:ea typeface="Open Sans"/>
                <a:cs typeface="Open Sans"/>
              </a:rPr>
              <a:t>Resilience:</a:t>
            </a:r>
            <a:r>
              <a:rPr lang="en-US" sz="1600" dirty="0">
                <a:solidFill>
                  <a:srgbClr val="4A4A4D"/>
                </a:solidFill>
                <a:latin typeface="Open Sans"/>
                <a:ea typeface="Open Sans"/>
                <a:cs typeface="Open Sans"/>
              </a:rPr>
              <a:t> </a:t>
            </a:r>
            <a:r>
              <a:rPr lang="en-US" sz="1600" dirty="0">
                <a:solidFill>
                  <a:srgbClr val="4A4A4D"/>
                </a:solidFill>
                <a:latin typeface="Open Sans"/>
              </a:rPr>
              <a:t>Green infrastructure</a:t>
            </a:r>
            <a:endParaRPr lang="en-US" sz="1600" dirty="0">
              <a:solidFill>
                <a:srgbClr val="4A4A4D"/>
              </a:solidFill>
              <a:latin typeface="Open Sans"/>
              <a:ea typeface="Open Sans"/>
              <a:cs typeface="Open Sans"/>
            </a:endParaRPr>
          </a:p>
          <a:p>
            <a:pPr>
              <a:spcAft>
                <a:spcPts val="600"/>
              </a:spcAft>
              <a:defRPr/>
            </a:pPr>
            <a:endParaRPr lang="en-US" sz="1600" dirty="0">
              <a:solidFill>
                <a:srgbClr val="4A4A4D"/>
              </a:solidFill>
              <a:latin typeface="Open Sans"/>
            </a:endParaRPr>
          </a:p>
          <a:p>
            <a:pPr>
              <a:spcAft>
                <a:spcPts val="600"/>
              </a:spcAft>
              <a:defRPr/>
            </a:pPr>
            <a:r>
              <a:rPr lang="en-US" sz="1600" u="sng" dirty="0">
                <a:solidFill>
                  <a:srgbClr val="4A4A4D"/>
                </a:solidFill>
                <a:latin typeface="Open Sans"/>
              </a:rPr>
              <a:t>Activation:</a:t>
            </a:r>
            <a:r>
              <a:rPr lang="en-US" sz="1600" dirty="0">
                <a:solidFill>
                  <a:srgbClr val="4A4A4D"/>
                </a:solidFill>
                <a:latin typeface="Open Sans"/>
              </a:rPr>
              <a:t> Temporary container coffee shop, temporary dog park, and resident requested activities</a:t>
            </a:r>
            <a:endParaRPr lang="en-US" sz="1600" dirty="0" err="1">
              <a:solidFill>
                <a:srgbClr val="4A4A4D"/>
              </a:solidFill>
              <a:latin typeface="Open Sans"/>
              <a:ea typeface="Open Sans"/>
              <a:cs typeface="Open Sans"/>
            </a:endParaRPr>
          </a:p>
          <a:p>
            <a:pPr>
              <a:spcAft>
                <a:spcPts val="600"/>
              </a:spcAft>
            </a:pPr>
            <a:endParaRPr lang="en-US" sz="1000" dirty="0">
              <a:solidFill>
                <a:srgbClr val="4A4A4D"/>
              </a:solidFill>
            </a:endParaRPr>
          </a:p>
          <a:p>
            <a:pPr>
              <a:spcAft>
                <a:spcPts val="600"/>
              </a:spcAft>
            </a:pPr>
            <a:endParaRPr lang="en-US" sz="1000" dirty="0">
              <a:solidFill>
                <a:srgbClr val="4A4A4D"/>
              </a:solidFill>
            </a:endParaRPr>
          </a:p>
          <a:p>
            <a:endParaRPr lang="en-US" sz="1400" b="1" dirty="0">
              <a:solidFill>
                <a:srgbClr val="25408F"/>
              </a:solidFill>
            </a:endParaRPr>
          </a:p>
        </p:txBody>
      </p:sp>
      <p:sp>
        <p:nvSpPr>
          <p:cNvPr id="48" name="TextBox 47">
            <a:extLst>
              <a:ext uri="{FF2B5EF4-FFF2-40B4-BE49-F238E27FC236}">
                <a16:creationId xmlns:a16="http://schemas.microsoft.com/office/drawing/2014/main" id="{7C184EA6-EDC7-3630-9300-B2E829291858}"/>
              </a:ext>
            </a:extLst>
          </p:cNvPr>
          <p:cNvSpPr txBox="1"/>
          <p:nvPr/>
        </p:nvSpPr>
        <p:spPr>
          <a:xfrm>
            <a:off x="6777816" y="1466097"/>
            <a:ext cx="3902375" cy="3132892"/>
          </a:xfrm>
          <a:prstGeom prst="roundRect">
            <a:avLst>
              <a:gd name="adj" fmla="val 6736"/>
            </a:avLst>
          </a:prstGeom>
          <a:noFill/>
          <a:ln>
            <a:noFill/>
          </a:ln>
        </p:spPr>
        <p:txBody>
          <a:bodyPr wrap="square" lIns="91440" tIns="0" rIns="0" bIns="0" rtlCol="0" anchor="t">
            <a:spAutoFit/>
          </a:bodyPr>
          <a:lstStyle/>
          <a:p>
            <a:pPr>
              <a:spcAft>
                <a:spcPts val="600"/>
              </a:spcAft>
            </a:pPr>
            <a:endParaRPr lang="en-US" sz="1200" b="1" dirty="0">
              <a:solidFill>
                <a:srgbClr val="25408F"/>
              </a:solidFill>
            </a:endParaRPr>
          </a:p>
          <a:p>
            <a:pPr>
              <a:spcAft>
                <a:spcPts val="600"/>
              </a:spcAft>
            </a:pPr>
            <a:endParaRPr lang="en-US" sz="1200" b="1" dirty="0">
              <a:solidFill>
                <a:srgbClr val="25408F"/>
              </a:solidFill>
            </a:endParaRPr>
          </a:p>
          <a:p>
            <a:pPr>
              <a:spcAft>
                <a:spcPts val="600"/>
              </a:spcAft>
            </a:pPr>
            <a:endParaRPr lang="en-US" sz="1600" b="1" dirty="0">
              <a:solidFill>
                <a:srgbClr val="25408F"/>
              </a:solidFill>
              <a:ea typeface="Open Sans"/>
              <a:cs typeface="Open San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25408F"/>
                </a:solidFill>
                <a:effectLst/>
                <a:uLnTx/>
                <a:uFillTx/>
                <a:latin typeface="Open Sans"/>
              </a:rPr>
              <a:t>Long Term Improvements</a:t>
            </a:r>
            <a:endParaRPr lang="en-US" sz="2000" b="1" i="0" u="none" strike="noStrike" kern="1200" cap="none" spc="0" normalizeH="0" baseline="0" noProof="0" dirty="0">
              <a:ln>
                <a:noFill/>
              </a:ln>
              <a:solidFill>
                <a:srgbClr val="25408F"/>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rgbClr val="4A4A4D"/>
                </a:solidFill>
                <a:latin typeface="Open Sans"/>
              </a:rPr>
              <a:t>Special Assessment District</a:t>
            </a:r>
          </a:p>
          <a:p>
            <a:pPr>
              <a:spcAft>
                <a:spcPts val="600"/>
              </a:spcAft>
              <a:defRPr/>
            </a:pPr>
            <a:endParaRPr lang="en-US" sz="1600" dirty="0">
              <a:solidFill>
                <a:srgbClr val="4A4A4D"/>
              </a:solidFill>
              <a:latin typeface="Open Sans"/>
            </a:endParaRPr>
          </a:p>
          <a:p>
            <a:pPr>
              <a:spcAft>
                <a:spcPts val="600"/>
              </a:spcAft>
              <a:defRPr/>
            </a:pPr>
            <a:r>
              <a:rPr lang="en-US" sz="1600" dirty="0">
                <a:solidFill>
                  <a:srgbClr val="4A4A4D"/>
                </a:solidFill>
                <a:latin typeface="Open Sans"/>
              </a:rPr>
              <a:t>Zoning Overlay</a:t>
            </a:r>
            <a:endParaRPr lang="en-US" sz="1600" dirty="0">
              <a:solidFill>
                <a:srgbClr val="4A4A4D"/>
              </a:solidFill>
              <a:latin typeface="Open Sans"/>
              <a:ea typeface="Open Sans"/>
              <a:cs typeface="Open Sans"/>
            </a:endParaRPr>
          </a:p>
          <a:p>
            <a:pPr>
              <a:spcAft>
                <a:spcPts val="600"/>
              </a:spcAft>
              <a:defRPr/>
            </a:pPr>
            <a:endParaRPr lang="en-US" sz="1600" dirty="0">
              <a:solidFill>
                <a:srgbClr val="4A4A4D"/>
              </a:solidFill>
              <a:latin typeface="Open Sans"/>
            </a:endParaRPr>
          </a:p>
          <a:p>
            <a:pPr>
              <a:spcAft>
                <a:spcPts val="600"/>
              </a:spcAft>
              <a:defRPr/>
            </a:pPr>
            <a:r>
              <a:rPr lang="en-US" sz="1600" dirty="0">
                <a:solidFill>
                  <a:srgbClr val="4A4A4D"/>
                </a:solidFill>
                <a:latin typeface="Open Sans"/>
              </a:rPr>
              <a:t>Public funds for ongoing improvements</a:t>
            </a:r>
            <a:endParaRPr lang="en-US" sz="1600" dirty="0">
              <a:solidFill>
                <a:srgbClr val="4A4A4D"/>
              </a:solidFill>
              <a:latin typeface="Open Sans"/>
              <a:ea typeface="Open Sans"/>
              <a:cs typeface="Open Sans"/>
            </a:endParaRPr>
          </a:p>
        </p:txBody>
      </p:sp>
      <p:cxnSp>
        <p:nvCxnSpPr>
          <p:cNvPr id="56" name="Straight Connector 55">
            <a:extLst>
              <a:ext uri="{FF2B5EF4-FFF2-40B4-BE49-F238E27FC236}">
                <a16:creationId xmlns:a16="http://schemas.microsoft.com/office/drawing/2014/main" id="{78DB2BD0-E856-7032-6AAB-60C963DEE0CB}"/>
              </a:ext>
            </a:extLst>
          </p:cNvPr>
          <p:cNvCxnSpPr/>
          <p:nvPr/>
        </p:nvCxnSpPr>
        <p:spPr>
          <a:xfrm>
            <a:off x="5699606" y="2265539"/>
            <a:ext cx="0" cy="41656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57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1+#ppt_w/2"/>
                                          </p:val>
                                        </p:tav>
                                        <p:tav tm="100000">
                                          <p:val>
                                            <p:strVal val="#ppt_x"/>
                                          </p:val>
                                        </p:tav>
                                      </p:tavLst>
                                    </p:anim>
                                    <p:anim calcmode="lin" valueType="num">
                                      <p:cBhvr additive="base">
                                        <p:cTn id="1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4379AF-7CD1-9ED4-90DA-C1DCF4352FF6}"/>
              </a:ext>
            </a:extLst>
          </p:cNvPr>
          <p:cNvSpPr>
            <a:spLocks noGrp="1"/>
          </p:cNvSpPr>
          <p:nvPr>
            <p:ph type="title"/>
          </p:nvPr>
        </p:nvSpPr>
        <p:spPr>
          <a:xfrm>
            <a:off x="648000" y="647700"/>
            <a:ext cx="10893600" cy="835200"/>
          </a:xfrm>
        </p:spPr>
        <p:txBody>
          <a:bodyPr anchor="t">
            <a:normAutofit/>
          </a:bodyPr>
          <a:lstStyle/>
          <a:p>
            <a:r>
              <a:rPr lang="en-US" dirty="0"/>
              <a:t>Short Term Improvements</a:t>
            </a:r>
          </a:p>
        </p:txBody>
      </p:sp>
      <p:sp>
        <p:nvSpPr>
          <p:cNvPr id="7" name="Slide Number Placeholder 6">
            <a:extLst>
              <a:ext uri="{FF2B5EF4-FFF2-40B4-BE49-F238E27FC236}">
                <a16:creationId xmlns:a16="http://schemas.microsoft.com/office/drawing/2014/main" id="{187DCDA0-49D7-CC79-FB0A-556E783CD663}"/>
              </a:ext>
            </a:extLst>
          </p:cNvPr>
          <p:cNvSpPr>
            <a:spLocks noGrp="1"/>
          </p:cNvSpPr>
          <p:nvPr>
            <p:ph type="sldNum" sz="quarter" idx="12"/>
          </p:nvPr>
        </p:nvSpPr>
        <p:spPr>
          <a:xfrm>
            <a:off x="11167200" y="248400"/>
            <a:ext cx="374400" cy="1800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6" name="Content Placeholder 7">
            <a:extLst>
              <a:ext uri="{FF2B5EF4-FFF2-40B4-BE49-F238E27FC236}">
                <a16:creationId xmlns:a16="http://schemas.microsoft.com/office/drawing/2014/main" id="{D42B8458-575B-B938-B8D5-5FBFBB3129B8}"/>
              </a:ext>
            </a:extLst>
          </p:cNvPr>
          <p:cNvSpPr txBox="1">
            <a:spLocks/>
          </p:cNvSpPr>
          <p:nvPr/>
        </p:nvSpPr>
        <p:spPr>
          <a:xfrm>
            <a:off x="7013689" y="3480686"/>
            <a:ext cx="5020323" cy="836608"/>
          </a:xfrm>
          <a:prstGeom prst="rect">
            <a:avLst/>
          </a:prstGeom>
        </p:spPr>
        <p:txBody>
          <a:bodyPr vert="horz" lIns="0" tIns="0" rIns="0" bIns="0" rtlCol="0" anchor="t">
            <a:normAutofit/>
          </a:bodyPr>
          <a:lstStyle>
            <a:defPPr>
              <a:defRPr lang="en-US"/>
            </a:defPPr>
            <a:lvl1pPr indent="0">
              <a:buNone/>
              <a:defRPr sz="1600">
                <a:solidFill>
                  <a:srgbClr val="49494D"/>
                </a:solidFill>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Adding canopies to provide shade for pedestrians, providing relief from weather and hot days. </a:t>
            </a:r>
          </a:p>
        </p:txBody>
      </p:sp>
      <p:sp>
        <p:nvSpPr>
          <p:cNvPr id="13" name="Content Placeholder 7">
            <a:extLst>
              <a:ext uri="{FF2B5EF4-FFF2-40B4-BE49-F238E27FC236}">
                <a16:creationId xmlns:a16="http://schemas.microsoft.com/office/drawing/2014/main" id="{71D59E9E-0983-8E7A-9803-4BB8F10721A6}"/>
              </a:ext>
            </a:extLst>
          </p:cNvPr>
          <p:cNvSpPr txBox="1">
            <a:spLocks/>
          </p:cNvSpPr>
          <p:nvPr/>
        </p:nvSpPr>
        <p:spPr>
          <a:xfrm>
            <a:off x="7013689" y="2273981"/>
            <a:ext cx="4704348" cy="836608"/>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dirty="0">
                <a:solidFill>
                  <a:srgbClr val="49494D"/>
                </a:solidFill>
                <a:cs typeface="Calibri"/>
              </a:rPr>
              <a:t>Repaving the two-lane alley way, which is already in the Village’s budget, would allow for the creation of one lane dedicated as pedestrian walkway.</a:t>
            </a:r>
            <a:endParaRPr lang="en-US" sz="1600" dirty="0">
              <a:cs typeface="Calibri"/>
            </a:endParaRPr>
          </a:p>
        </p:txBody>
      </p:sp>
      <p:sp>
        <p:nvSpPr>
          <p:cNvPr id="22" name="Content Placeholder 7">
            <a:extLst>
              <a:ext uri="{FF2B5EF4-FFF2-40B4-BE49-F238E27FC236}">
                <a16:creationId xmlns:a16="http://schemas.microsoft.com/office/drawing/2014/main" id="{D42B8458-575B-B938-B8D5-5FBFBB3129B8}"/>
              </a:ext>
            </a:extLst>
          </p:cNvPr>
          <p:cNvSpPr txBox="1">
            <a:spLocks/>
          </p:cNvSpPr>
          <p:nvPr/>
        </p:nvSpPr>
        <p:spPr>
          <a:xfrm>
            <a:off x="7013689" y="4292541"/>
            <a:ext cx="5020323" cy="836608"/>
          </a:xfrm>
          <a:prstGeom prst="rect">
            <a:avLst/>
          </a:prstGeom>
        </p:spPr>
        <p:txBody>
          <a:bodyPr vert="horz" lIns="0" tIns="0" rIns="0" bIns="0" rtlCol="0" anchor="t">
            <a:normAutofit/>
          </a:bodyPr>
          <a:lstStyle>
            <a:defPPr>
              <a:defRPr lang="en-US"/>
            </a:defPPr>
            <a:lvl1pPr indent="0">
              <a:buNone/>
              <a:defRPr sz="1600">
                <a:solidFill>
                  <a:srgbClr val="49494D"/>
                </a:solidFill>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Activating the area with temporary uses</a:t>
            </a:r>
          </a:p>
        </p:txBody>
      </p:sp>
      <p:sp>
        <p:nvSpPr>
          <p:cNvPr id="23" name="Content Placeholder 7">
            <a:extLst>
              <a:ext uri="{FF2B5EF4-FFF2-40B4-BE49-F238E27FC236}">
                <a16:creationId xmlns:a16="http://schemas.microsoft.com/office/drawing/2014/main" id="{71D59E9E-0983-8E7A-9803-4BB8F10721A6}"/>
              </a:ext>
            </a:extLst>
          </p:cNvPr>
          <p:cNvSpPr txBox="1">
            <a:spLocks/>
          </p:cNvSpPr>
          <p:nvPr/>
        </p:nvSpPr>
        <p:spPr>
          <a:xfrm>
            <a:off x="7013689" y="1790255"/>
            <a:ext cx="4704348" cy="319338"/>
          </a:xfrm>
          <a:prstGeom prst="rect">
            <a:avLst/>
          </a:prstGeom>
        </p:spPr>
        <p:txBody>
          <a:bodyPr vert="horz"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dirty="0">
                <a:solidFill>
                  <a:srgbClr val="49494D"/>
                </a:solidFill>
                <a:cs typeface="Calibri"/>
              </a:rPr>
              <a:t>Improved landscaping to beautify the alleyway.</a:t>
            </a:r>
            <a:endParaRPr lang="en-US" sz="1600" dirty="0">
              <a:cs typeface="Calibri"/>
            </a:endParaRPr>
          </a:p>
        </p:txBody>
      </p:sp>
      <p:pic>
        <p:nvPicPr>
          <p:cNvPr id="10" name="Picture 9">
            <a:extLst>
              <a:ext uri="{FF2B5EF4-FFF2-40B4-BE49-F238E27FC236}">
                <a16:creationId xmlns:a16="http://schemas.microsoft.com/office/drawing/2014/main" id="{9A9CD59D-FCF4-696B-EAD7-2D0725C17890}"/>
              </a:ext>
            </a:extLst>
          </p:cNvPr>
          <p:cNvPicPr>
            <a:picLocks noChangeAspect="1"/>
          </p:cNvPicPr>
          <p:nvPr/>
        </p:nvPicPr>
        <p:blipFill rotWithShape="1">
          <a:blip r:embed="rId2"/>
          <a:srcRect t="2185" b="1592"/>
          <a:stretch/>
        </p:blipFill>
        <p:spPr>
          <a:xfrm>
            <a:off x="473963" y="1790255"/>
            <a:ext cx="5941446" cy="4354513"/>
          </a:xfrm>
          <a:prstGeom prst="rect">
            <a:avLst/>
          </a:prstGeom>
          <a:ln>
            <a:solidFill>
              <a:schemeClr val="tx1"/>
            </a:solidFill>
          </a:ln>
        </p:spPr>
      </p:pic>
      <p:pic>
        <p:nvPicPr>
          <p:cNvPr id="11" name="Picture 10">
            <a:extLst>
              <a:ext uri="{FF2B5EF4-FFF2-40B4-BE49-F238E27FC236}">
                <a16:creationId xmlns:a16="http://schemas.microsoft.com/office/drawing/2014/main" id="{11643A3F-2819-1F1A-25A7-D34BA0999271}"/>
              </a:ext>
            </a:extLst>
          </p:cNvPr>
          <p:cNvPicPr>
            <a:picLocks noChangeAspect="1"/>
          </p:cNvPicPr>
          <p:nvPr/>
        </p:nvPicPr>
        <p:blipFill rotWithShape="1">
          <a:blip r:embed="rId3"/>
          <a:srcRect t="2185" b="1592"/>
          <a:stretch/>
        </p:blipFill>
        <p:spPr>
          <a:xfrm>
            <a:off x="473963" y="1790255"/>
            <a:ext cx="5941446" cy="4354513"/>
          </a:xfrm>
          <a:prstGeom prst="rect">
            <a:avLst/>
          </a:prstGeom>
          <a:ln>
            <a:solidFill>
              <a:schemeClr val="tx1"/>
            </a:solidFill>
          </a:ln>
        </p:spPr>
      </p:pic>
      <p:pic>
        <p:nvPicPr>
          <p:cNvPr id="12" name="Picture 11">
            <a:extLst>
              <a:ext uri="{FF2B5EF4-FFF2-40B4-BE49-F238E27FC236}">
                <a16:creationId xmlns:a16="http://schemas.microsoft.com/office/drawing/2014/main" id="{2AE0D781-9D6C-C655-F644-F7ADA8426A19}"/>
              </a:ext>
            </a:extLst>
          </p:cNvPr>
          <p:cNvPicPr>
            <a:picLocks noChangeAspect="1"/>
          </p:cNvPicPr>
          <p:nvPr/>
        </p:nvPicPr>
        <p:blipFill rotWithShape="1">
          <a:blip r:embed="rId4"/>
          <a:srcRect t="2185" b="1592"/>
          <a:stretch/>
        </p:blipFill>
        <p:spPr>
          <a:xfrm>
            <a:off x="473963" y="1790255"/>
            <a:ext cx="5941446" cy="4354513"/>
          </a:xfrm>
          <a:prstGeom prst="rect">
            <a:avLst/>
          </a:prstGeom>
          <a:ln>
            <a:solidFill>
              <a:schemeClr val="tx1"/>
            </a:solidFill>
          </a:ln>
        </p:spPr>
      </p:pic>
      <p:pic>
        <p:nvPicPr>
          <p:cNvPr id="14" name="Picture 13">
            <a:extLst>
              <a:ext uri="{FF2B5EF4-FFF2-40B4-BE49-F238E27FC236}">
                <a16:creationId xmlns:a16="http://schemas.microsoft.com/office/drawing/2014/main" id="{59CD39F7-1D32-39BF-D548-6CDB3918C72B}"/>
              </a:ext>
            </a:extLst>
          </p:cNvPr>
          <p:cNvPicPr>
            <a:picLocks noChangeAspect="1"/>
          </p:cNvPicPr>
          <p:nvPr/>
        </p:nvPicPr>
        <p:blipFill rotWithShape="1">
          <a:blip r:embed="rId5"/>
          <a:srcRect t="2185" b="1592"/>
          <a:stretch/>
        </p:blipFill>
        <p:spPr>
          <a:xfrm>
            <a:off x="473963" y="1790255"/>
            <a:ext cx="5941446" cy="4354513"/>
          </a:xfrm>
          <a:prstGeom prst="rect">
            <a:avLst/>
          </a:prstGeom>
          <a:ln>
            <a:solidFill>
              <a:schemeClr val="tx1"/>
            </a:solidFill>
          </a:ln>
        </p:spPr>
      </p:pic>
      <p:pic>
        <p:nvPicPr>
          <p:cNvPr id="15" name="Picture 14" descr="A road with a sign on it&#10;&#10;Description automatically generated">
            <a:extLst>
              <a:ext uri="{FF2B5EF4-FFF2-40B4-BE49-F238E27FC236}">
                <a16:creationId xmlns:a16="http://schemas.microsoft.com/office/drawing/2014/main" id="{2BF96FAE-CB73-4714-C9B8-F805786DCECB}"/>
              </a:ext>
            </a:extLst>
          </p:cNvPr>
          <p:cNvPicPr>
            <a:picLocks noChangeAspect="1"/>
          </p:cNvPicPr>
          <p:nvPr/>
        </p:nvPicPr>
        <p:blipFill rotWithShape="1">
          <a:blip r:embed="rId6"/>
          <a:srcRect t="2185" b="1592"/>
          <a:stretch/>
        </p:blipFill>
        <p:spPr>
          <a:xfrm>
            <a:off x="473963" y="1790255"/>
            <a:ext cx="5941446" cy="4354513"/>
          </a:xfrm>
          <a:prstGeom prst="rect">
            <a:avLst/>
          </a:prstGeom>
          <a:ln>
            <a:solidFill>
              <a:schemeClr val="tx1"/>
            </a:solidFill>
          </a:ln>
        </p:spPr>
      </p:pic>
      <p:pic>
        <p:nvPicPr>
          <p:cNvPr id="17" name="Picture 16">
            <a:extLst>
              <a:ext uri="{FF2B5EF4-FFF2-40B4-BE49-F238E27FC236}">
                <a16:creationId xmlns:a16="http://schemas.microsoft.com/office/drawing/2014/main" id="{A9DC46F5-133A-AB33-1F6C-41B4169678EB}"/>
              </a:ext>
            </a:extLst>
          </p:cNvPr>
          <p:cNvPicPr>
            <a:picLocks noChangeAspect="1"/>
          </p:cNvPicPr>
          <p:nvPr/>
        </p:nvPicPr>
        <p:blipFill rotWithShape="1">
          <a:blip r:embed="rId7"/>
          <a:srcRect t="2185" b="1592"/>
          <a:stretch/>
        </p:blipFill>
        <p:spPr>
          <a:xfrm>
            <a:off x="473963" y="1790255"/>
            <a:ext cx="5941446" cy="4354513"/>
          </a:xfrm>
          <a:prstGeom prst="rect">
            <a:avLst/>
          </a:prstGeom>
          <a:ln>
            <a:solidFill>
              <a:schemeClr val="tx1"/>
            </a:solidFill>
          </a:ln>
        </p:spPr>
      </p:pic>
      <p:pic>
        <p:nvPicPr>
          <p:cNvPr id="18" name="Picture 17">
            <a:extLst>
              <a:ext uri="{FF2B5EF4-FFF2-40B4-BE49-F238E27FC236}">
                <a16:creationId xmlns:a16="http://schemas.microsoft.com/office/drawing/2014/main" id="{49E77943-AB9D-D726-35D8-3816E7DCA4C8}"/>
              </a:ext>
            </a:extLst>
          </p:cNvPr>
          <p:cNvPicPr>
            <a:picLocks noChangeAspect="1"/>
          </p:cNvPicPr>
          <p:nvPr/>
        </p:nvPicPr>
        <p:blipFill rotWithShape="1">
          <a:blip r:embed="rId8"/>
          <a:srcRect t="2185" b="1592"/>
          <a:stretch/>
        </p:blipFill>
        <p:spPr>
          <a:xfrm>
            <a:off x="473963" y="1790256"/>
            <a:ext cx="5941446" cy="4354513"/>
          </a:xfrm>
          <a:prstGeom prst="rect">
            <a:avLst/>
          </a:prstGeom>
          <a:ln>
            <a:solidFill>
              <a:schemeClr val="tx1"/>
            </a:solidFill>
          </a:ln>
        </p:spPr>
      </p:pic>
      <p:sp>
        <p:nvSpPr>
          <p:cNvPr id="5" name="Content Placeholder 7">
            <a:extLst>
              <a:ext uri="{FF2B5EF4-FFF2-40B4-BE49-F238E27FC236}">
                <a16:creationId xmlns:a16="http://schemas.microsoft.com/office/drawing/2014/main" id="{C728465E-A7EB-95DF-F3A0-FBCCA407F249}"/>
              </a:ext>
            </a:extLst>
          </p:cNvPr>
          <p:cNvSpPr txBox="1">
            <a:spLocks/>
          </p:cNvSpPr>
          <p:nvPr/>
        </p:nvSpPr>
        <p:spPr>
          <a:xfrm>
            <a:off x="7013689" y="4847549"/>
            <a:ext cx="5020323" cy="836608"/>
          </a:xfrm>
          <a:prstGeom prst="rect">
            <a:avLst/>
          </a:prstGeom>
        </p:spPr>
        <p:txBody>
          <a:bodyPr vert="horz" lIns="0" tIns="0" rIns="0" bIns="0" rtlCol="0" anchor="t">
            <a:normAutofit/>
          </a:bodyPr>
          <a:lstStyle>
            <a:defPPr>
              <a:defRPr lang="en-US"/>
            </a:defPPr>
            <a:lvl1pPr indent="0">
              <a:buNone/>
              <a:defRPr sz="1600">
                <a:solidFill>
                  <a:srgbClr val="49494D"/>
                </a:solidFill>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Adding pedestrian Safety features</a:t>
            </a:r>
          </a:p>
        </p:txBody>
      </p:sp>
      <p:sp>
        <p:nvSpPr>
          <p:cNvPr id="16" name="Content Placeholder 7">
            <a:extLst>
              <a:ext uri="{FF2B5EF4-FFF2-40B4-BE49-F238E27FC236}">
                <a16:creationId xmlns:a16="http://schemas.microsoft.com/office/drawing/2014/main" id="{0292A919-7E26-351F-A4D8-A8BD634D5778}"/>
              </a:ext>
            </a:extLst>
          </p:cNvPr>
          <p:cNvSpPr txBox="1">
            <a:spLocks/>
          </p:cNvSpPr>
          <p:nvPr/>
        </p:nvSpPr>
        <p:spPr>
          <a:xfrm>
            <a:off x="7013689" y="5389808"/>
            <a:ext cx="5020323" cy="373960"/>
          </a:xfrm>
          <a:prstGeom prst="rect">
            <a:avLst/>
          </a:prstGeom>
        </p:spPr>
        <p:txBody>
          <a:bodyPr vert="horz" lIns="0" tIns="0" rIns="0" bIns="0" rtlCol="0" anchor="t">
            <a:normAutofit/>
          </a:bodyPr>
          <a:lstStyle>
            <a:defPPr>
              <a:defRPr lang="en-US"/>
            </a:defPPr>
            <a:lvl1pPr indent="0">
              <a:buNone/>
              <a:defRPr sz="1600">
                <a:solidFill>
                  <a:srgbClr val="49494D"/>
                </a:solidFill>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Adding Bike Racks</a:t>
            </a:r>
          </a:p>
        </p:txBody>
      </p:sp>
      <p:pic>
        <p:nvPicPr>
          <p:cNvPr id="19" name="Picture 18" descr="A road with trees and a building&#10;&#10;Description automatically generated">
            <a:extLst>
              <a:ext uri="{FF2B5EF4-FFF2-40B4-BE49-F238E27FC236}">
                <a16:creationId xmlns:a16="http://schemas.microsoft.com/office/drawing/2014/main" id="{01DCFAA9-1A69-64A6-A706-091631C97396}"/>
              </a:ext>
            </a:extLst>
          </p:cNvPr>
          <p:cNvPicPr>
            <a:picLocks noChangeAspect="1"/>
          </p:cNvPicPr>
          <p:nvPr/>
        </p:nvPicPr>
        <p:blipFill rotWithShape="1">
          <a:blip r:embed="rId9"/>
          <a:srcRect t="2185" b="1592"/>
          <a:stretch/>
        </p:blipFill>
        <p:spPr>
          <a:xfrm>
            <a:off x="473963" y="1790255"/>
            <a:ext cx="5941446" cy="4354513"/>
          </a:xfrm>
          <a:prstGeom prst="rect">
            <a:avLst/>
          </a:prstGeom>
          <a:ln>
            <a:solidFill>
              <a:schemeClr val="tx1"/>
            </a:solidFill>
          </a:ln>
        </p:spPr>
      </p:pic>
      <p:sp>
        <p:nvSpPr>
          <p:cNvPr id="20" name="Text Placeholder 1">
            <a:extLst>
              <a:ext uri="{FF2B5EF4-FFF2-40B4-BE49-F238E27FC236}">
                <a16:creationId xmlns:a16="http://schemas.microsoft.com/office/drawing/2014/main" id="{91E6509E-5318-B704-653D-BEF5E070319C}"/>
              </a:ext>
            </a:extLst>
          </p:cNvPr>
          <p:cNvSpPr>
            <a:spLocks noGrp="1"/>
          </p:cNvSpPr>
          <p:nvPr>
            <p:ph type="body" sz="quarter" idx="13"/>
          </p:nvPr>
        </p:nvSpPr>
        <p:spPr>
          <a:xfrm>
            <a:off x="647700" y="1173843"/>
            <a:ext cx="10893425" cy="414338"/>
          </a:xfrm>
        </p:spPr>
        <p:txBody>
          <a:bodyPr vert="horz" lIns="0" tIns="0" rIns="0" bIns="0" rtlCol="0" anchor="t">
            <a:noAutofit/>
          </a:bodyPr>
          <a:lstStyle/>
          <a:p>
            <a:r>
              <a:rPr lang="en-US" dirty="0"/>
              <a:t>Landscaping, Paving, and Pedestrianization Improvements</a:t>
            </a:r>
          </a:p>
        </p:txBody>
      </p:sp>
      <p:sp>
        <p:nvSpPr>
          <p:cNvPr id="2" name="Content Placeholder 7">
            <a:extLst>
              <a:ext uri="{FF2B5EF4-FFF2-40B4-BE49-F238E27FC236}">
                <a16:creationId xmlns:a16="http://schemas.microsoft.com/office/drawing/2014/main" id="{5A085AFC-8F5A-3717-3429-07AE2AA170AE}"/>
              </a:ext>
            </a:extLst>
          </p:cNvPr>
          <p:cNvSpPr txBox="1">
            <a:spLocks/>
          </p:cNvSpPr>
          <p:nvPr/>
        </p:nvSpPr>
        <p:spPr>
          <a:xfrm>
            <a:off x="7013688" y="5862319"/>
            <a:ext cx="5020323" cy="373960"/>
          </a:xfrm>
          <a:prstGeom prst="rect">
            <a:avLst/>
          </a:prstGeom>
        </p:spPr>
        <p:txBody>
          <a:bodyPr vert="horz" lIns="0" tIns="0" rIns="0" bIns="0" rtlCol="0" anchor="t">
            <a:normAutofit/>
          </a:bodyPr>
          <a:lstStyle>
            <a:defPPr>
              <a:defRPr lang="en-US"/>
            </a:defPPr>
            <a:lvl1pPr indent="0">
              <a:buNone/>
              <a:defRPr sz="1600">
                <a:solidFill>
                  <a:srgbClr val="49494D"/>
                </a:solidFill>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Bury FPL </a:t>
            </a:r>
            <a:r>
              <a:rPr lang="en-US" dirty="0"/>
              <a:t>lines</a:t>
            </a:r>
          </a:p>
        </p:txBody>
      </p:sp>
    </p:spTree>
    <p:extLst>
      <p:ext uri="{BB962C8B-B14F-4D97-AF65-F5344CB8AC3E}">
        <p14:creationId xmlns:p14="http://schemas.microsoft.com/office/powerpoint/2010/main" val="301259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2" grpId="0"/>
      <p:bldP spid="23" grpId="0"/>
      <p:bldP spid="5" grpId="0"/>
      <p:bldP spid="1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city&#10;&#10;Description automatically generated">
            <a:extLst>
              <a:ext uri="{FF2B5EF4-FFF2-40B4-BE49-F238E27FC236}">
                <a16:creationId xmlns:a16="http://schemas.microsoft.com/office/drawing/2014/main" id="{67C336EA-5CC0-5459-E361-696C8CA69130}"/>
              </a:ext>
            </a:extLst>
          </p:cNvPr>
          <p:cNvPicPr>
            <a:picLocks noChangeAspect="1"/>
          </p:cNvPicPr>
          <p:nvPr/>
        </p:nvPicPr>
        <p:blipFill rotWithShape="1">
          <a:blip r:embed="rId2"/>
          <a:srcRect l="20305" t="50052" r="33995" b="33767"/>
          <a:stretch/>
        </p:blipFill>
        <p:spPr>
          <a:xfrm>
            <a:off x="646126" y="1573763"/>
            <a:ext cx="10586672" cy="2523196"/>
          </a:xfrm>
          <a:prstGeom prst="rect">
            <a:avLst/>
          </a:prstGeom>
          <a:ln>
            <a:solidFill>
              <a:srgbClr val="000000"/>
            </a:solidFill>
          </a:ln>
        </p:spPr>
      </p:pic>
      <p:sp>
        <p:nvSpPr>
          <p:cNvPr id="3" name="Title 2">
            <a:extLst>
              <a:ext uri="{FF2B5EF4-FFF2-40B4-BE49-F238E27FC236}">
                <a16:creationId xmlns:a16="http://schemas.microsoft.com/office/drawing/2014/main" id="{134379AF-7CD1-9ED4-90DA-C1DCF4352FF6}"/>
              </a:ext>
            </a:extLst>
          </p:cNvPr>
          <p:cNvSpPr>
            <a:spLocks noGrp="1"/>
          </p:cNvSpPr>
          <p:nvPr>
            <p:ph type="title"/>
          </p:nvPr>
        </p:nvSpPr>
        <p:spPr>
          <a:xfrm>
            <a:off x="648000" y="647700"/>
            <a:ext cx="10893600" cy="835200"/>
          </a:xfrm>
        </p:spPr>
        <p:txBody>
          <a:bodyPr anchor="t">
            <a:normAutofit/>
          </a:bodyPr>
          <a:lstStyle/>
          <a:p>
            <a:r>
              <a:rPr lang="en-US" dirty="0"/>
              <a:t>Short Term Improvements (cont.)</a:t>
            </a:r>
          </a:p>
        </p:txBody>
      </p:sp>
      <p:sp>
        <p:nvSpPr>
          <p:cNvPr id="7" name="Slide Number Placeholder 6">
            <a:extLst>
              <a:ext uri="{FF2B5EF4-FFF2-40B4-BE49-F238E27FC236}">
                <a16:creationId xmlns:a16="http://schemas.microsoft.com/office/drawing/2014/main" id="{187DCDA0-49D7-CC79-FB0A-556E783CD663}"/>
              </a:ext>
            </a:extLst>
          </p:cNvPr>
          <p:cNvSpPr>
            <a:spLocks noGrp="1"/>
          </p:cNvSpPr>
          <p:nvPr>
            <p:ph type="sldNum" sz="quarter" idx="12"/>
          </p:nvPr>
        </p:nvSpPr>
        <p:spPr>
          <a:xfrm>
            <a:off x="11167200" y="248400"/>
            <a:ext cx="374400" cy="1800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pic>
        <p:nvPicPr>
          <p:cNvPr id="6" name="Picture 5" descr="A gated area with orange cones and buildings in the background&#10;&#10;Description automatically generated">
            <a:extLst>
              <a:ext uri="{FF2B5EF4-FFF2-40B4-BE49-F238E27FC236}">
                <a16:creationId xmlns:a16="http://schemas.microsoft.com/office/drawing/2014/main" id="{ED4BC8BC-7079-FC29-1B97-6BD81C5CAA04}"/>
              </a:ext>
            </a:extLst>
          </p:cNvPr>
          <p:cNvPicPr>
            <a:picLocks noChangeAspect="1"/>
          </p:cNvPicPr>
          <p:nvPr/>
        </p:nvPicPr>
        <p:blipFill rotWithShape="1">
          <a:blip r:embed="rId3"/>
          <a:srcRect l="80" t="11888" r="-321" b="25874"/>
          <a:stretch/>
        </p:blipFill>
        <p:spPr>
          <a:xfrm>
            <a:off x="6091989" y="4100363"/>
            <a:ext cx="5843353" cy="2679519"/>
          </a:xfrm>
          <a:prstGeom prst="rect">
            <a:avLst/>
          </a:prstGeom>
          <a:ln>
            <a:solidFill>
              <a:srgbClr val="000000"/>
            </a:solidFill>
          </a:ln>
        </p:spPr>
      </p:pic>
      <p:pic>
        <p:nvPicPr>
          <p:cNvPr id="5" name="Picture 4">
            <a:extLst>
              <a:ext uri="{FF2B5EF4-FFF2-40B4-BE49-F238E27FC236}">
                <a16:creationId xmlns:a16="http://schemas.microsoft.com/office/drawing/2014/main" id="{F56937BD-1868-9700-6ACB-C484C90C741B}"/>
              </a:ext>
            </a:extLst>
          </p:cNvPr>
          <p:cNvPicPr>
            <a:picLocks noChangeAspect="1"/>
          </p:cNvPicPr>
          <p:nvPr/>
        </p:nvPicPr>
        <p:blipFill rotWithShape="1">
          <a:blip r:embed="rId4"/>
          <a:srcRect t="12558" r="-107" b="26336"/>
          <a:stretch/>
        </p:blipFill>
        <p:spPr>
          <a:xfrm>
            <a:off x="6087682" y="4096960"/>
            <a:ext cx="5843353" cy="2687594"/>
          </a:xfrm>
          <a:prstGeom prst="rect">
            <a:avLst/>
          </a:prstGeom>
          <a:ln>
            <a:solidFill>
              <a:srgbClr val="000000"/>
            </a:solidFill>
          </a:ln>
        </p:spPr>
      </p:pic>
      <p:sp>
        <p:nvSpPr>
          <p:cNvPr id="8" name="TextBox 7">
            <a:extLst>
              <a:ext uri="{FF2B5EF4-FFF2-40B4-BE49-F238E27FC236}">
                <a16:creationId xmlns:a16="http://schemas.microsoft.com/office/drawing/2014/main" id="{2970D412-7EAB-2EE6-58C9-CB29B3828924}"/>
              </a:ext>
            </a:extLst>
          </p:cNvPr>
          <p:cNvSpPr txBox="1"/>
          <p:nvPr/>
        </p:nvSpPr>
        <p:spPr>
          <a:xfrm>
            <a:off x="6499058" y="6238374"/>
            <a:ext cx="5079331"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dirty="0">
                <a:solidFill>
                  <a:schemeClr val="bg1"/>
                </a:solidFill>
              </a:rPr>
              <a:t>Adding upgraded dumpsters - improving the experience of walking along Pirates Alley</a:t>
            </a:r>
            <a:endParaRPr lang="en-US" dirty="0">
              <a:solidFill>
                <a:schemeClr val="bg1"/>
              </a:solidFill>
            </a:endParaRPr>
          </a:p>
        </p:txBody>
      </p:sp>
      <p:sp>
        <p:nvSpPr>
          <p:cNvPr id="10" name="Oval 9">
            <a:extLst>
              <a:ext uri="{FF2B5EF4-FFF2-40B4-BE49-F238E27FC236}">
                <a16:creationId xmlns:a16="http://schemas.microsoft.com/office/drawing/2014/main" id="{1824515E-B26D-8FE0-AFCF-BCE213700069}"/>
              </a:ext>
            </a:extLst>
          </p:cNvPr>
          <p:cNvSpPr/>
          <p:nvPr/>
        </p:nvSpPr>
        <p:spPr>
          <a:xfrm>
            <a:off x="7800568" y="2472991"/>
            <a:ext cx="885825" cy="85725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cxnSp>
        <p:nvCxnSpPr>
          <p:cNvPr id="11" name="Straight Arrow Connector 10">
            <a:extLst>
              <a:ext uri="{FF2B5EF4-FFF2-40B4-BE49-F238E27FC236}">
                <a16:creationId xmlns:a16="http://schemas.microsoft.com/office/drawing/2014/main" id="{A60EA443-0EAA-ECB5-9721-A28DB91F61C7}"/>
              </a:ext>
            </a:extLst>
          </p:cNvPr>
          <p:cNvCxnSpPr/>
          <p:nvPr/>
        </p:nvCxnSpPr>
        <p:spPr>
          <a:xfrm>
            <a:off x="8688305" y="2944228"/>
            <a:ext cx="3232578" cy="1107406"/>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C723293-00ED-9EA3-FEC8-67A004F85997}"/>
              </a:ext>
            </a:extLst>
          </p:cNvPr>
          <p:cNvCxnSpPr>
            <a:cxnSpLocks/>
          </p:cNvCxnSpPr>
          <p:nvPr/>
        </p:nvCxnSpPr>
        <p:spPr>
          <a:xfrm flipH="1">
            <a:off x="6130295" y="2938714"/>
            <a:ext cx="1689009" cy="1132471"/>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Text Placeholder 1">
            <a:extLst>
              <a:ext uri="{FF2B5EF4-FFF2-40B4-BE49-F238E27FC236}">
                <a16:creationId xmlns:a16="http://schemas.microsoft.com/office/drawing/2014/main" id="{B3F5A922-5216-001A-32FF-C9155D10DD78}"/>
              </a:ext>
            </a:extLst>
          </p:cNvPr>
          <p:cNvSpPr>
            <a:spLocks noGrp="1"/>
          </p:cNvSpPr>
          <p:nvPr>
            <p:ph type="body" sz="quarter" idx="13"/>
          </p:nvPr>
        </p:nvSpPr>
        <p:spPr>
          <a:xfrm>
            <a:off x="647700" y="1173843"/>
            <a:ext cx="10893425" cy="414338"/>
          </a:xfrm>
        </p:spPr>
        <p:txBody>
          <a:bodyPr vert="horz" lIns="0" tIns="0" rIns="0" bIns="0" rtlCol="0" anchor="t">
            <a:noAutofit/>
          </a:bodyPr>
          <a:lstStyle/>
          <a:p>
            <a:r>
              <a:rPr lang="en-US" dirty="0"/>
              <a:t>Dumpster Improvements</a:t>
            </a:r>
          </a:p>
        </p:txBody>
      </p:sp>
      <p:sp>
        <p:nvSpPr>
          <p:cNvPr id="25" name="Content Placeholder 7">
            <a:extLst>
              <a:ext uri="{FF2B5EF4-FFF2-40B4-BE49-F238E27FC236}">
                <a16:creationId xmlns:a16="http://schemas.microsoft.com/office/drawing/2014/main" id="{F0F354FA-2F14-88E2-7426-1CB12F19F888}"/>
              </a:ext>
            </a:extLst>
          </p:cNvPr>
          <p:cNvSpPr txBox="1">
            <a:spLocks/>
          </p:cNvSpPr>
          <p:nvPr/>
        </p:nvSpPr>
        <p:spPr>
          <a:xfrm>
            <a:off x="1382794" y="4488700"/>
            <a:ext cx="4110390" cy="767778"/>
          </a:xfrm>
          <a:prstGeom prst="rect">
            <a:avLst/>
          </a:prstGeom>
        </p:spPr>
        <p:txBody>
          <a:bodyPr vert="horz" lIns="0" tIns="0" rIns="0" bIns="0" rtlCol="0" anchor="t">
            <a:normAutofit lnSpcReduction="10000"/>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lgn="ctr">
              <a:buNone/>
            </a:pPr>
            <a:r>
              <a:rPr lang="en-US" sz="1700" dirty="0">
                <a:solidFill>
                  <a:srgbClr val="49494D"/>
                </a:solidFill>
                <a:latin typeface="Calibri"/>
                <a:ea typeface="Calibri"/>
                <a:cs typeface="Calibri"/>
              </a:rPr>
              <a:t>8 dumpsters serviced multiple times a week can be upgraded to create a unified aesthetic appearance </a:t>
            </a:r>
            <a:endParaRPr lang="en-US" dirty="0"/>
          </a:p>
        </p:txBody>
      </p:sp>
    </p:spTree>
    <p:extLst>
      <p:ext uri="{BB962C8B-B14F-4D97-AF65-F5344CB8AC3E}">
        <p14:creationId xmlns:p14="http://schemas.microsoft.com/office/powerpoint/2010/main" val="11534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a city with many buildings and a body of water&#10;&#10;Description automatically generated">
            <a:extLst>
              <a:ext uri="{FF2B5EF4-FFF2-40B4-BE49-F238E27FC236}">
                <a16:creationId xmlns:a16="http://schemas.microsoft.com/office/drawing/2014/main" id="{392A44EA-E0E6-5AA6-B4FF-1ABB8DF58E65}"/>
              </a:ext>
            </a:extLst>
          </p:cNvPr>
          <p:cNvPicPr>
            <a:picLocks noChangeAspect="1"/>
          </p:cNvPicPr>
          <p:nvPr/>
        </p:nvPicPr>
        <p:blipFill rotWithShape="1">
          <a:blip r:embed="rId2"/>
          <a:srcRect l="17661" t="44278" r="37063" b="35657"/>
          <a:stretch/>
        </p:blipFill>
        <p:spPr>
          <a:xfrm>
            <a:off x="1670341" y="1518412"/>
            <a:ext cx="8851318" cy="2740746"/>
          </a:xfrm>
          <a:prstGeom prst="rect">
            <a:avLst/>
          </a:prstGeom>
          <a:ln>
            <a:solidFill>
              <a:srgbClr val="000000"/>
            </a:solidFill>
          </a:ln>
        </p:spPr>
      </p:pic>
      <p:pic>
        <p:nvPicPr>
          <p:cNvPr id="5" name="Picture 4" descr="A road with trees and a building&#10;&#10;Description automatically generated">
            <a:extLst>
              <a:ext uri="{FF2B5EF4-FFF2-40B4-BE49-F238E27FC236}">
                <a16:creationId xmlns:a16="http://schemas.microsoft.com/office/drawing/2014/main" id="{A0F98BD5-959C-E999-5B72-C2DA7910CA55}"/>
              </a:ext>
            </a:extLst>
          </p:cNvPr>
          <p:cNvPicPr>
            <a:picLocks noChangeAspect="1"/>
          </p:cNvPicPr>
          <p:nvPr/>
        </p:nvPicPr>
        <p:blipFill rotWithShape="1">
          <a:blip r:embed="rId3"/>
          <a:srcRect l="8882" t="2917" b="3210"/>
          <a:stretch/>
        </p:blipFill>
        <p:spPr>
          <a:xfrm>
            <a:off x="7127066" y="3725786"/>
            <a:ext cx="3182174" cy="2497140"/>
          </a:xfrm>
          <a:prstGeom prst="rect">
            <a:avLst/>
          </a:prstGeom>
          <a:ln>
            <a:solidFill>
              <a:srgbClr val="000000"/>
            </a:solidFill>
          </a:ln>
        </p:spPr>
      </p:pic>
      <p:sp>
        <p:nvSpPr>
          <p:cNvPr id="3" name="Title 2">
            <a:extLst>
              <a:ext uri="{FF2B5EF4-FFF2-40B4-BE49-F238E27FC236}">
                <a16:creationId xmlns:a16="http://schemas.microsoft.com/office/drawing/2014/main" id="{134379AF-7CD1-9ED4-90DA-C1DCF4352FF6}"/>
              </a:ext>
            </a:extLst>
          </p:cNvPr>
          <p:cNvSpPr>
            <a:spLocks noGrp="1"/>
          </p:cNvSpPr>
          <p:nvPr>
            <p:ph type="title"/>
          </p:nvPr>
        </p:nvSpPr>
        <p:spPr>
          <a:xfrm>
            <a:off x="648000" y="647700"/>
            <a:ext cx="10893600" cy="835200"/>
          </a:xfrm>
        </p:spPr>
        <p:txBody>
          <a:bodyPr anchor="t">
            <a:normAutofit/>
          </a:bodyPr>
          <a:lstStyle/>
          <a:p>
            <a:r>
              <a:rPr lang="en-US" dirty="0"/>
              <a:t>Short Term Improvements (cont.)</a:t>
            </a:r>
          </a:p>
        </p:txBody>
      </p:sp>
      <p:sp>
        <p:nvSpPr>
          <p:cNvPr id="7" name="Slide Number Placeholder 6">
            <a:extLst>
              <a:ext uri="{FF2B5EF4-FFF2-40B4-BE49-F238E27FC236}">
                <a16:creationId xmlns:a16="http://schemas.microsoft.com/office/drawing/2014/main" id="{187DCDA0-49D7-CC79-FB0A-556E783CD663}"/>
              </a:ext>
            </a:extLst>
          </p:cNvPr>
          <p:cNvSpPr>
            <a:spLocks noGrp="1"/>
          </p:cNvSpPr>
          <p:nvPr>
            <p:ph type="sldNum" sz="quarter" idx="12"/>
          </p:nvPr>
        </p:nvSpPr>
        <p:spPr>
          <a:xfrm>
            <a:off x="11167200" y="248400"/>
            <a:ext cx="374400" cy="1800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22" name="Text Placeholder 1">
            <a:extLst>
              <a:ext uri="{FF2B5EF4-FFF2-40B4-BE49-F238E27FC236}">
                <a16:creationId xmlns:a16="http://schemas.microsoft.com/office/drawing/2014/main" id="{B3F5A922-5216-001A-32FF-C9155D10DD78}"/>
              </a:ext>
            </a:extLst>
          </p:cNvPr>
          <p:cNvSpPr>
            <a:spLocks noGrp="1"/>
          </p:cNvSpPr>
          <p:nvPr>
            <p:ph type="body" sz="quarter" idx="13"/>
          </p:nvPr>
        </p:nvSpPr>
        <p:spPr>
          <a:xfrm>
            <a:off x="647700" y="1173843"/>
            <a:ext cx="10893425" cy="414338"/>
          </a:xfrm>
        </p:spPr>
        <p:txBody>
          <a:bodyPr vert="horz" lIns="0" tIns="0" rIns="0" bIns="0" rtlCol="0" anchor="t">
            <a:noAutofit/>
          </a:bodyPr>
          <a:lstStyle/>
          <a:p>
            <a:r>
              <a:rPr lang="en-US" dirty="0"/>
              <a:t>Activation</a:t>
            </a:r>
          </a:p>
        </p:txBody>
      </p:sp>
      <p:sp>
        <p:nvSpPr>
          <p:cNvPr id="6" name="Oval 5">
            <a:extLst>
              <a:ext uri="{FF2B5EF4-FFF2-40B4-BE49-F238E27FC236}">
                <a16:creationId xmlns:a16="http://schemas.microsoft.com/office/drawing/2014/main" id="{11E96482-2E44-FF6C-8F9E-72FA268D6043}"/>
              </a:ext>
            </a:extLst>
          </p:cNvPr>
          <p:cNvSpPr/>
          <p:nvPr/>
        </p:nvSpPr>
        <p:spPr>
          <a:xfrm>
            <a:off x="9384929" y="2646876"/>
            <a:ext cx="885825" cy="85725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cxnSp>
        <p:nvCxnSpPr>
          <p:cNvPr id="8" name="Straight Arrow Connector 7">
            <a:extLst>
              <a:ext uri="{FF2B5EF4-FFF2-40B4-BE49-F238E27FC236}">
                <a16:creationId xmlns:a16="http://schemas.microsoft.com/office/drawing/2014/main" id="{56870A7D-66EF-E517-1FEF-849D09FABF4E}"/>
              </a:ext>
            </a:extLst>
          </p:cNvPr>
          <p:cNvCxnSpPr>
            <a:cxnSpLocks/>
            <a:endCxn id="6" idx="3"/>
          </p:cNvCxnSpPr>
          <p:nvPr/>
        </p:nvCxnSpPr>
        <p:spPr>
          <a:xfrm flipV="1">
            <a:off x="7127066" y="3378585"/>
            <a:ext cx="2387589" cy="370341"/>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BF3693-D7B0-1D0E-3215-C91873382312}"/>
              </a:ext>
            </a:extLst>
          </p:cNvPr>
          <p:cNvCxnSpPr>
            <a:cxnSpLocks/>
            <a:endCxn id="6" idx="5"/>
          </p:cNvCxnSpPr>
          <p:nvPr/>
        </p:nvCxnSpPr>
        <p:spPr>
          <a:xfrm flipH="1" flipV="1">
            <a:off x="10141028" y="3378585"/>
            <a:ext cx="168212" cy="370341"/>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774F650-8067-8B6A-E278-97448FC2B899}"/>
              </a:ext>
            </a:extLst>
          </p:cNvPr>
          <p:cNvSpPr/>
          <p:nvPr/>
        </p:nvSpPr>
        <p:spPr>
          <a:xfrm>
            <a:off x="3095149" y="2695496"/>
            <a:ext cx="1059886" cy="94491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cxnSp>
        <p:nvCxnSpPr>
          <p:cNvPr id="20" name="Straight Arrow Connector 19">
            <a:extLst>
              <a:ext uri="{FF2B5EF4-FFF2-40B4-BE49-F238E27FC236}">
                <a16:creationId xmlns:a16="http://schemas.microsoft.com/office/drawing/2014/main" id="{011B72FA-D12A-1D5C-405C-044B2953ED6A}"/>
              </a:ext>
            </a:extLst>
          </p:cNvPr>
          <p:cNvCxnSpPr>
            <a:cxnSpLocks/>
            <a:endCxn id="14" idx="2"/>
          </p:cNvCxnSpPr>
          <p:nvPr/>
        </p:nvCxnSpPr>
        <p:spPr>
          <a:xfrm flipV="1">
            <a:off x="348944" y="3167952"/>
            <a:ext cx="2746205" cy="486450"/>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C5A88F8-A7CD-FF4A-0A5C-9B913C993635}"/>
              </a:ext>
            </a:extLst>
          </p:cNvPr>
          <p:cNvCxnSpPr>
            <a:cxnSpLocks/>
            <a:stCxn id="14" idx="2"/>
          </p:cNvCxnSpPr>
          <p:nvPr/>
        </p:nvCxnSpPr>
        <p:spPr>
          <a:xfrm flipH="1">
            <a:off x="3052155" y="3167952"/>
            <a:ext cx="42994" cy="490895"/>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D806F06-A3EB-A7A7-99E3-345A0BF546E2}"/>
              </a:ext>
            </a:extLst>
          </p:cNvPr>
          <p:cNvSpPr/>
          <p:nvPr/>
        </p:nvSpPr>
        <p:spPr>
          <a:xfrm>
            <a:off x="3979364" y="3121555"/>
            <a:ext cx="2583764" cy="62737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cxnSp>
        <p:nvCxnSpPr>
          <p:cNvPr id="29" name="Straight Arrow Connector 28">
            <a:extLst>
              <a:ext uri="{FF2B5EF4-FFF2-40B4-BE49-F238E27FC236}">
                <a16:creationId xmlns:a16="http://schemas.microsoft.com/office/drawing/2014/main" id="{BC0DAD36-69FD-7710-5226-EB4001948D66}"/>
              </a:ext>
            </a:extLst>
          </p:cNvPr>
          <p:cNvCxnSpPr>
            <a:cxnSpLocks/>
          </p:cNvCxnSpPr>
          <p:nvPr/>
        </p:nvCxnSpPr>
        <p:spPr>
          <a:xfrm flipH="1">
            <a:off x="3860290" y="3721604"/>
            <a:ext cx="875362" cy="277432"/>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B05908-A94C-82C4-53AE-292740E27DBA}"/>
              </a:ext>
            </a:extLst>
          </p:cNvPr>
          <p:cNvCxnSpPr>
            <a:cxnSpLocks/>
          </p:cNvCxnSpPr>
          <p:nvPr/>
        </p:nvCxnSpPr>
        <p:spPr>
          <a:xfrm>
            <a:off x="5603095" y="3748926"/>
            <a:ext cx="711020" cy="250110"/>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Content Placeholder 7">
            <a:extLst>
              <a:ext uri="{FF2B5EF4-FFF2-40B4-BE49-F238E27FC236}">
                <a16:creationId xmlns:a16="http://schemas.microsoft.com/office/drawing/2014/main" id="{A78E06F3-5783-88CD-98E4-3D19FE0C16FA}"/>
              </a:ext>
            </a:extLst>
          </p:cNvPr>
          <p:cNvSpPr txBox="1">
            <a:spLocks/>
          </p:cNvSpPr>
          <p:nvPr/>
        </p:nvSpPr>
        <p:spPr>
          <a:xfrm>
            <a:off x="10430022" y="4414761"/>
            <a:ext cx="1618106" cy="2230351"/>
          </a:xfrm>
          <a:prstGeom prst="rect">
            <a:avLst/>
          </a:prstGeom>
          <a:noFill/>
        </p:spPr>
        <p:txBody>
          <a:bodyPr vert="horz" lIns="0" tIns="0" rIns="0" bIns="0" rtlCol="0" anchor="t">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lgn="ctr">
              <a:buNone/>
            </a:pPr>
            <a:r>
              <a:rPr lang="en-US" sz="1200" dirty="0">
                <a:solidFill>
                  <a:srgbClr val="49494D"/>
                </a:solidFill>
              </a:rPr>
              <a:t>Temporary container coffee shop with a bike rack and community book drop/library would attract pedestrians to the Alley and would serve as proof of concept for the future commercial viability of Pirates Alley. </a:t>
            </a:r>
            <a:endParaRPr lang="en-US" sz="1200" dirty="0">
              <a:solidFill>
                <a:srgbClr val="49494D"/>
              </a:solidFill>
              <a:ea typeface="Open Sans"/>
              <a:cs typeface="Open Sans"/>
            </a:endParaRPr>
          </a:p>
        </p:txBody>
      </p:sp>
      <p:sp>
        <p:nvSpPr>
          <p:cNvPr id="36" name="Content Placeholder 7">
            <a:extLst>
              <a:ext uri="{FF2B5EF4-FFF2-40B4-BE49-F238E27FC236}">
                <a16:creationId xmlns:a16="http://schemas.microsoft.com/office/drawing/2014/main" id="{2C2997F1-37AE-B5BF-4A48-A26D1E41D14E}"/>
              </a:ext>
            </a:extLst>
          </p:cNvPr>
          <p:cNvSpPr txBox="1">
            <a:spLocks/>
          </p:cNvSpPr>
          <p:nvPr/>
        </p:nvSpPr>
        <p:spPr>
          <a:xfrm>
            <a:off x="348944" y="5678198"/>
            <a:ext cx="2698395" cy="1189640"/>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lgn="ctr">
              <a:buNone/>
            </a:pPr>
            <a:r>
              <a:rPr lang="en-US" sz="1200" dirty="0">
                <a:solidFill>
                  <a:srgbClr val="49494D"/>
                </a:solidFill>
              </a:rPr>
              <a:t>Activating the underutilized green space at 1500 79</a:t>
            </a:r>
            <a:r>
              <a:rPr lang="en-US" sz="1200" baseline="30000" dirty="0">
                <a:solidFill>
                  <a:srgbClr val="49494D"/>
                </a:solidFill>
              </a:rPr>
              <a:t>th</a:t>
            </a:r>
            <a:r>
              <a:rPr lang="en-US" sz="1200" dirty="0">
                <a:solidFill>
                  <a:srgbClr val="49494D"/>
                </a:solidFill>
              </a:rPr>
              <a:t> Street Causeway as a park, temporary dog park, or pocket park with a temporary commercial container and seating space.</a:t>
            </a:r>
            <a:endParaRPr lang="en-US" sz="1200" dirty="0"/>
          </a:p>
        </p:txBody>
      </p:sp>
      <p:sp>
        <p:nvSpPr>
          <p:cNvPr id="37" name="Content Placeholder 7">
            <a:extLst>
              <a:ext uri="{FF2B5EF4-FFF2-40B4-BE49-F238E27FC236}">
                <a16:creationId xmlns:a16="http://schemas.microsoft.com/office/drawing/2014/main" id="{83DC1C27-3095-7B62-1784-2A21D53DC647}"/>
              </a:ext>
            </a:extLst>
          </p:cNvPr>
          <p:cNvSpPr txBox="1">
            <a:spLocks/>
          </p:cNvSpPr>
          <p:nvPr/>
        </p:nvSpPr>
        <p:spPr>
          <a:xfrm>
            <a:off x="3829232" y="6294169"/>
            <a:ext cx="2484883" cy="620546"/>
          </a:xfrm>
          <a:prstGeom prst="rect">
            <a:avLst/>
          </a:prstGeom>
        </p:spPr>
        <p:txBody>
          <a:bodyPr vert="horz"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200" dirty="0">
                <a:solidFill>
                  <a:srgbClr val="49494D"/>
                </a:solidFill>
              </a:rPr>
              <a:t>Activating the Alley for community events, such as farmers markets, on nights or weekends. </a:t>
            </a:r>
            <a:endParaRPr lang="en-US" sz="1200" dirty="0">
              <a:solidFill>
                <a:srgbClr val="49494D"/>
              </a:solidFill>
              <a:ea typeface="Open Sans"/>
              <a:cs typeface="Open Sans"/>
            </a:endParaRPr>
          </a:p>
        </p:txBody>
      </p:sp>
      <p:pic>
        <p:nvPicPr>
          <p:cNvPr id="19" name="Picture 18" descr="A road with a fence and grass&#10;&#10;Description automatically generated">
            <a:extLst>
              <a:ext uri="{FF2B5EF4-FFF2-40B4-BE49-F238E27FC236}">
                <a16:creationId xmlns:a16="http://schemas.microsoft.com/office/drawing/2014/main" id="{CA330B6E-3BE9-1E27-A9A8-134B30123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44" y="3654402"/>
            <a:ext cx="2698395" cy="2023796"/>
          </a:xfrm>
          <a:prstGeom prst="rect">
            <a:avLst/>
          </a:prstGeom>
          <a:ln>
            <a:solidFill>
              <a:srgbClr val="000000"/>
            </a:solidFill>
          </a:ln>
        </p:spPr>
      </p:pic>
      <p:pic>
        <p:nvPicPr>
          <p:cNvPr id="17" name="Picture 16" descr="A road with trees and a fence&#10;&#10;Description automatically generated">
            <a:extLst>
              <a:ext uri="{FF2B5EF4-FFF2-40B4-BE49-F238E27FC236}">
                <a16:creationId xmlns:a16="http://schemas.microsoft.com/office/drawing/2014/main" id="{4E52A602-BF4F-D04E-E09D-31D4650754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44" y="3654402"/>
            <a:ext cx="2698395" cy="2023796"/>
          </a:xfrm>
          <a:prstGeom prst="rect">
            <a:avLst/>
          </a:prstGeom>
          <a:ln>
            <a:solidFill>
              <a:srgbClr val="000000"/>
            </a:solidFill>
          </a:ln>
        </p:spPr>
      </p:pic>
      <p:pic>
        <p:nvPicPr>
          <p:cNvPr id="27" name="Picture 2" descr="Artisan Alley - A place for artisans and events in Volusia County">
            <a:extLst>
              <a:ext uri="{FF2B5EF4-FFF2-40B4-BE49-F238E27FC236}">
                <a16:creationId xmlns:a16="http://schemas.microsoft.com/office/drawing/2014/main" id="{1FC91491-5A9C-2C95-4471-7DF770E9E5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967"/>
          <a:stretch/>
        </p:blipFill>
        <p:spPr bwMode="auto">
          <a:xfrm>
            <a:off x="3829232" y="3999037"/>
            <a:ext cx="2484883" cy="224677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par>
                                <p:cTn id="55" presetID="10"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8" grpId="0" animBg="1"/>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4379AF-7CD1-9ED4-90DA-C1DCF4352FF6}"/>
              </a:ext>
            </a:extLst>
          </p:cNvPr>
          <p:cNvSpPr>
            <a:spLocks noGrp="1"/>
          </p:cNvSpPr>
          <p:nvPr>
            <p:ph type="title"/>
          </p:nvPr>
        </p:nvSpPr>
        <p:spPr>
          <a:xfrm>
            <a:off x="648000" y="647700"/>
            <a:ext cx="10893600" cy="835200"/>
          </a:xfrm>
        </p:spPr>
        <p:txBody>
          <a:bodyPr anchor="t">
            <a:normAutofit/>
          </a:bodyPr>
          <a:lstStyle/>
          <a:p>
            <a:r>
              <a:rPr lang="en-US" dirty="0"/>
              <a:t>Short Term Improvements (cont.)</a:t>
            </a:r>
          </a:p>
        </p:txBody>
      </p:sp>
      <p:sp>
        <p:nvSpPr>
          <p:cNvPr id="7" name="Slide Number Placeholder 6">
            <a:extLst>
              <a:ext uri="{FF2B5EF4-FFF2-40B4-BE49-F238E27FC236}">
                <a16:creationId xmlns:a16="http://schemas.microsoft.com/office/drawing/2014/main" id="{187DCDA0-49D7-CC79-FB0A-556E783CD663}"/>
              </a:ext>
            </a:extLst>
          </p:cNvPr>
          <p:cNvSpPr>
            <a:spLocks noGrp="1"/>
          </p:cNvSpPr>
          <p:nvPr>
            <p:ph type="sldNum" sz="quarter" idx="12"/>
          </p:nvPr>
        </p:nvSpPr>
        <p:spPr>
          <a:xfrm>
            <a:off x="11167200" y="248400"/>
            <a:ext cx="374400" cy="1800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10" name="Content Placeholder 7">
            <a:extLst>
              <a:ext uri="{FF2B5EF4-FFF2-40B4-BE49-F238E27FC236}">
                <a16:creationId xmlns:a16="http://schemas.microsoft.com/office/drawing/2014/main" id="{D42B8458-575B-B938-B8D5-5FBFBB3129B8}"/>
              </a:ext>
            </a:extLst>
          </p:cNvPr>
          <p:cNvSpPr txBox="1">
            <a:spLocks/>
          </p:cNvSpPr>
          <p:nvPr/>
        </p:nvSpPr>
        <p:spPr>
          <a:xfrm>
            <a:off x="3980302" y="5069560"/>
            <a:ext cx="4409793" cy="1378678"/>
          </a:xfrm>
          <a:prstGeom prst="rect">
            <a:avLst/>
          </a:prstGeom>
        </p:spPr>
        <p:txBody>
          <a:bodyPr vert="horz" lIns="0" tIns="0" rIns="0" bIns="0" rtlCol="0" anchor="t">
            <a:normAutofit/>
          </a:bodyPr>
          <a:lstStyle>
            <a:defPPr>
              <a:defRPr lang="en-US"/>
            </a:defPPr>
            <a:lvl1pPr indent="0">
              <a:buNone/>
              <a:defRPr sz="1600">
                <a:solidFill>
                  <a:srgbClr val="49494D"/>
                </a:solidFill>
                <a:cs typeface="Calibri"/>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t>Installation of public art will accomplish the Village’s goal of beautifying Pirates Alley, unifying the community, and continuing public art efforts the Village has made throughout the community.</a:t>
            </a:r>
          </a:p>
        </p:txBody>
      </p:sp>
      <p:pic>
        <p:nvPicPr>
          <p:cNvPr id="5" name="Picture 4" descr="Lynchburg Public Art – A catalog of Lynchburg's public art.">
            <a:extLst>
              <a:ext uri="{FF2B5EF4-FFF2-40B4-BE49-F238E27FC236}">
                <a16:creationId xmlns:a16="http://schemas.microsoft.com/office/drawing/2014/main" id="{CB745658-FEBD-CB8F-6ACD-8C95F273E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132" y="1619576"/>
            <a:ext cx="3200400" cy="2544069"/>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CAA08A-41E9-55A5-4F03-4037B42E5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92" y="1619576"/>
            <a:ext cx="3201376" cy="240103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6511CA5-0004-7571-423D-100F1D8A5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92" y="4187666"/>
            <a:ext cx="3200400" cy="2400301"/>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E8A0E42-64BC-BAD2-8EA0-D975269B7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9131" y="4335668"/>
            <a:ext cx="3200400" cy="1800225"/>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0" name="Text Placeholder 1">
            <a:extLst>
              <a:ext uri="{FF2B5EF4-FFF2-40B4-BE49-F238E27FC236}">
                <a16:creationId xmlns:a16="http://schemas.microsoft.com/office/drawing/2014/main" id="{45211ADA-D047-581F-67F9-87A458E493BB}"/>
              </a:ext>
            </a:extLst>
          </p:cNvPr>
          <p:cNvSpPr>
            <a:spLocks noGrp="1"/>
          </p:cNvSpPr>
          <p:nvPr>
            <p:ph type="body" sz="quarter" idx="13"/>
          </p:nvPr>
        </p:nvSpPr>
        <p:spPr>
          <a:xfrm>
            <a:off x="647700" y="1173843"/>
            <a:ext cx="10893425" cy="414338"/>
          </a:xfrm>
        </p:spPr>
        <p:txBody>
          <a:bodyPr vert="horz" lIns="0" tIns="0" rIns="0" bIns="0" rtlCol="0" anchor="t">
            <a:noAutofit/>
          </a:bodyPr>
          <a:lstStyle/>
          <a:p>
            <a:r>
              <a:rPr lang="en-US" dirty="0"/>
              <a:t>Public Art</a:t>
            </a:r>
          </a:p>
        </p:txBody>
      </p:sp>
      <p:pic>
        <p:nvPicPr>
          <p:cNvPr id="4" name="Picture 3" descr="A sign over a road&#10;&#10;Description automatically generated">
            <a:extLst>
              <a:ext uri="{FF2B5EF4-FFF2-40B4-BE49-F238E27FC236}">
                <a16:creationId xmlns:a16="http://schemas.microsoft.com/office/drawing/2014/main" id="{AE78DC77-3C9D-87E5-38C5-F18FAD41F729}"/>
              </a:ext>
            </a:extLst>
          </p:cNvPr>
          <p:cNvPicPr>
            <a:picLocks noChangeAspect="1"/>
          </p:cNvPicPr>
          <p:nvPr/>
        </p:nvPicPr>
        <p:blipFill rotWithShape="1">
          <a:blip r:embed="rId6">
            <a:extLst>
              <a:ext uri="{28A0092B-C50C-407E-A947-70E740481C1C}">
                <a14:useLocalDpi xmlns:a14="http://schemas.microsoft.com/office/drawing/2010/main" val="0"/>
              </a:ext>
            </a:extLst>
          </a:blip>
          <a:srcRect l="4387" t="1724" b="1816"/>
          <a:stretch/>
        </p:blipFill>
        <p:spPr>
          <a:xfrm>
            <a:off x="3977636" y="1619576"/>
            <a:ext cx="4412460" cy="3357197"/>
          </a:xfrm>
          <a:prstGeom prst="rect">
            <a:avLst/>
          </a:prstGeom>
          <a:noFill/>
          <a:ln>
            <a:solidFill>
              <a:schemeClr val="tx1">
                <a:lumMod val="50000"/>
              </a:schemeClr>
            </a:solidFill>
          </a:ln>
        </p:spPr>
      </p:pic>
      <p:sp>
        <p:nvSpPr>
          <p:cNvPr id="6" name="Text Placeholder 6">
            <a:extLst>
              <a:ext uri="{FF2B5EF4-FFF2-40B4-BE49-F238E27FC236}">
                <a16:creationId xmlns:a16="http://schemas.microsoft.com/office/drawing/2014/main" id="{7C04897C-AB1E-5CC1-7034-D99C0B7DED68}"/>
              </a:ext>
            </a:extLst>
          </p:cNvPr>
          <p:cNvSpPr txBox="1">
            <a:spLocks/>
          </p:cNvSpPr>
          <p:nvPr/>
        </p:nvSpPr>
        <p:spPr>
          <a:xfrm>
            <a:off x="639092" y="3755256"/>
            <a:ext cx="3209507" cy="265351"/>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sz="1200" i="0" dirty="0">
                <a:solidFill>
                  <a:schemeClr val="bg1"/>
                </a:solidFill>
              </a:rPr>
              <a:t>“Heart of the Bay” Welcome Mural, </a:t>
            </a:r>
            <a:r>
              <a:rPr lang="en-US" sz="1200" i="0" dirty="0" err="1">
                <a:solidFill>
                  <a:schemeClr val="bg1"/>
                </a:solidFill>
              </a:rPr>
              <a:t>Rigo</a:t>
            </a:r>
            <a:r>
              <a:rPr lang="en-US" sz="1200" i="0" dirty="0">
                <a:solidFill>
                  <a:schemeClr val="bg1"/>
                </a:solidFill>
              </a:rPr>
              <a:t> Leon</a:t>
            </a:r>
          </a:p>
        </p:txBody>
      </p:sp>
      <p:sp>
        <p:nvSpPr>
          <p:cNvPr id="9" name="Text Placeholder 6">
            <a:extLst>
              <a:ext uri="{FF2B5EF4-FFF2-40B4-BE49-F238E27FC236}">
                <a16:creationId xmlns:a16="http://schemas.microsoft.com/office/drawing/2014/main" id="{BB9AC341-67AC-3603-D8BD-0CB3CC85911A}"/>
              </a:ext>
            </a:extLst>
          </p:cNvPr>
          <p:cNvSpPr txBox="1">
            <a:spLocks/>
          </p:cNvSpPr>
          <p:nvPr/>
        </p:nvSpPr>
        <p:spPr>
          <a:xfrm>
            <a:off x="639092" y="6322616"/>
            <a:ext cx="3200400" cy="265351"/>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sz="1200" i="0" dirty="0">
                <a:solidFill>
                  <a:schemeClr val="bg1"/>
                </a:solidFill>
              </a:rPr>
              <a:t>“</a:t>
            </a:r>
            <a:r>
              <a:rPr lang="en-US" i="0" dirty="0">
                <a:solidFill>
                  <a:schemeClr val="bg1"/>
                </a:solidFill>
              </a:rPr>
              <a:t>Curb Appeal public art on Harbor Island</a:t>
            </a:r>
          </a:p>
        </p:txBody>
      </p:sp>
      <p:sp>
        <p:nvSpPr>
          <p:cNvPr id="11" name="Text Placeholder 6">
            <a:extLst>
              <a:ext uri="{FF2B5EF4-FFF2-40B4-BE49-F238E27FC236}">
                <a16:creationId xmlns:a16="http://schemas.microsoft.com/office/drawing/2014/main" id="{25A57F59-B522-12C6-F786-34D89F1886B4}"/>
              </a:ext>
            </a:extLst>
          </p:cNvPr>
          <p:cNvSpPr txBox="1">
            <a:spLocks/>
          </p:cNvSpPr>
          <p:nvPr/>
        </p:nvSpPr>
        <p:spPr>
          <a:xfrm>
            <a:off x="8510025" y="3898294"/>
            <a:ext cx="3209507" cy="265351"/>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sz="1200" i="0" dirty="0">
                <a:solidFill>
                  <a:schemeClr val="bg1"/>
                </a:solidFill>
              </a:rPr>
              <a:t>Example of decorative pavement</a:t>
            </a:r>
          </a:p>
        </p:txBody>
      </p:sp>
      <p:sp>
        <p:nvSpPr>
          <p:cNvPr id="14" name="Text Placeholder 6">
            <a:extLst>
              <a:ext uri="{FF2B5EF4-FFF2-40B4-BE49-F238E27FC236}">
                <a16:creationId xmlns:a16="http://schemas.microsoft.com/office/drawing/2014/main" id="{9CB4C1BD-2D26-C2CC-22D6-C0EF6EA3200E}"/>
              </a:ext>
            </a:extLst>
          </p:cNvPr>
          <p:cNvSpPr txBox="1">
            <a:spLocks/>
          </p:cNvSpPr>
          <p:nvPr/>
        </p:nvSpPr>
        <p:spPr>
          <a:xfrm>
            <a:off x="8519131" y="5870542"/>
            <a:ext cx="3209507" cy="265351"/>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sz="1200" i="0" dirty="0">
                <a:solidFill>
                  <a:schemeClr val="bg1"/>
                </a:solidFill>
              </a:rPr>
              <a:t>Examples of hanging art installations</a:t>
            </a:r>
          </a:p>
        </p:txBody>
      </p:sp>
    </p:spTree>
    <p:extLst>
      <p:ext uri="{BB962C8B-B14F-4D97-AF65-F5344CB8AC3E}">
        <p14:creationId xmlns:p14="http://schemas.microsoft.com/office/powerpoint/2010/main" val="89344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9" grpId="0" animBg="1"/>
      <p:bldP spid="11"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8090521C-8005-C1AC-2CEF-7292D62D2097}"/>
              </a:ext>
            </a:extLst>
          </p:cNvPr>
          <p:cNvSpPr txBox="1">
            <a:spLocks/>
          </p:cNvSpPr>
          <p:nvPr/>
        </p:nvSpPr>
        <p:spPr>
          <a:xfrm>
            <a:off x="647525" y="647700"/>
            <a:ext cx="10893600" cy="835200"/>
          </a:xfrm>
          <a:prstGeom prst="rect">
            <a:avLst/>
          </a:prstGeom>
        </p:spPr>
        <p:txBody>
          <a:bodyPr vert="horz" lIns="0" tIns="0" rIns="0" bIns="0" rtlCol="0" anchor="t" anchorCtr="0">
            <a:norm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dirty="0"/>
              <a:t>Short Term Improvements (cont.)</a:t>
            </a:r>
          </a:p>
        </p:txBody>
      </p:sp>
      <p:sp>
        <p:nvSpPr>
          <p:cNvPr id="7" name="Slide Number Placeholder 6">
            <a:extLst>
              <a:ext uri="{FF2B5EF4-FFF2-40B4-BE49-F238E27FC236}">
                <a16:creationId xmlns:a16="http://schemas.microsoft.com/office/drawing/2014/main" id="{187DCDA0-49D7-CC79-FB0A-556E783CD663}"/>
              </a:ext>
            </a:extLst>
          </p:cNvPr>
          <p:cNvSpPr>
            <a:spLocks noGrp="1"/>
          </p:cNvSpPr>
          <p:nvPr>
            <p:ph type="sldNum" sz="quarter" idx="12"/>
          </p:nvPr>
        </p:nvSpPr>
        <p:spPr>
          <a:xfrm>
            <a:off x="11167200" y="248400"/>
            <a:ext cx="374400" cy="1800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10" name="Content Placeholder 7">
            <a:extLst>
              <a:ext uri="{FF2B5EF4-FFF2-40B4-BE49-F238E27FC236}">
                <a16:creationId xmlns:a16="http://schemas.microsoft.com/office/drawing/2014/main" id="{D42B8458-575B-B938-B8D5-5FBFBB3129B8}"/>
              </a:ext>
            </a:extLst>
          </p:cNvPr>
          <p:cNvSpPr txBox="1">
            <a:spLocks/>
          </p:cNvSpPr>
          <p:nvPr/>
        </p:nvSpPr>
        <p:spPr>
          <a:xfrm>
            <a:off x="6340987" y="4165551"/>
            <a:ext cx="4920314" cy="2098539"/>
          </a:xfrm>
          <a:prstGeom prst="rect">
            <a:avLst/>
          </a:prstGeom>
        </p:spPr>
        <p:txBody>
          <a:bodyPr vert="horz" lIns="0" tIns="0" rIns="0" bIns="0" rtlCol="0" anchor="t">
            <a:norm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sz="1700" b="1" dirty="0">
                <a:solidFill>
                  <a:srgbClr val="49494D"/>
                </a:solidFill>
                <a:latin typeface="Calibri" panose="020F0502020204030204" pitchFamily="34" charset="0"/>
                <a:ea typeface="Calibri" panose="020F0502020204030204" pitchFamily="34" charset="0"/>
                <a:cs typeface="Calibri" panose="020F0502020204030204" pitchFamily="34" charset="0"/>
              </a:rPr>
              <a:t>Leverage green &amp; resilient infrastructure elements: </a:t>
            </a:r>
            <a:r>
              <a:rPr lang="en-US" sz="1700" dirty="0">
                <a:solidFill>
                  <a:srgbClr val="49494D"/>
                </a:solidFill>
                <a:latin typeface="Calibri" panose="020F0502020204030204" pitchFamily="34" charset="0"/>
                <a:ea typeface="Calibri" panose="020F0502020204030204" pitchFamily="34" charset="0"/>
                <a:cs typeface="Calibri" panose="020F0502020204030204" pitchFamily="34" charset="0"/>
              </a:rPr>
              <a:t>permeable pavers; rain gardens; planter boxes; </a:t>
            </a:r>
            <a:r>
              <a:rPr lang="en-US" sz="1700" b="0" i="0" dirty="0">
                <a:solidFill>
                  <a:srgbClr val="292B2C"/>
                </a:solidFill>
                <a:effectLst/>
                <a:latin typeface="Calibri" panose="020F0502020204030204" pitchFamily="34" charset="0"/>
                <a:ea typeface="Calibri" panose="020F0502020204030204" pitchFamily="34" charset="0"/>
                <a:cs typeface="Calibri" panose="020F0502020204030204" pitchFamily="34" charset="0"/>
              </a:rPr>
              <a:t>stormwater retention basins that double as public parks.</a:t>
            </a:r>
          </a:p>
          <a:p>
            <a:pPr marL="215900" indent="-215900"/>
            <a:r>
              <a:rPr lang="en-US" sz="1700" b="0" i="0" dirty="0">
                <a:solidFill>
                  <a:srgbClr val="292B2C"/>
                </a:solidFill>
                <a:effectLst/>
                <a:latin typeface="Calibri"/>
                <a:ea typeface="Calibri" panose="020F0502020204030204" pitchFamily="34" charset="0"/>
                <a:cs typeface="Calibri"/>
              </a:rPr>
              <a:t>These tools can help</a:t>
            </a:r>
            <a:r>
              <a:rPr lang="en-US" sz="1700" dirty="0">
                <a:solidFill>
                  <a:srgbClr val="49494D"/>
                </a:solidFill>
                <a:latin typeface="Calibri"/>
                <a:ea typeface="Calibri" panose="020F0502020204030204" pitchFamily="34" charset="0"/>
                <a:cs typeface="Calibri"/>
              </a:rPr>
              <a:t> address the area’s drainage issues while also beautifying Pirates Alley.</a:t>
            </a:r>
            <a:endParaRPr lang="en-US" sz="1700" dirty="0">
              <a:latin typeface="Calibri"/>
              <a:ea typeface="Calibri" panose="020F0502020204030204" pitchFamily="34" charset="0"/>
              <a:cs typeface="Calibri"/>
            </a:endParaRPr>
          </a:p>
        </p:txBody>
      </p:sp>
      <p:pic>
        <p:nvPicPr>
          <p:cNvPr id="8" name="Picture 2" descr="Pervious Pavement | National Association of City Transportation Officials">
            <a:extLst>
              <a:ext uri="{FF2B5EF4-FFF2-40B4-BE49-F238E27FC236}">
                <a16:creationId xmlns:a16="http://schemas.microsoft.com/office/drawing/2014/main" id="{376695B1-1149-BBF8-AA98-CB569BCDB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695638"/>
            <a:ext cx="2799637" cy="2099728"/>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3" name="Content Placeholder 7">
            <a:extLst>
              <a:ext uri="{FF2B5EF4-FFF2-40B4-BE49-F238E27FC236}">
                <a16:creationId xmlns:a16="http://schemas.microsoft.com/office/drawing/2014/main" id="{AEAD334E-CEA7-6799-F3E9-49A17F20FC9A}"/>
              </a:ext>
            </a:extLst>
          </p:cNvPr>
          <p:cNvSpPr txBox="1">
            <a:spLocks/>
          </p:cNvSpPr>
          <p:nvPr/>
        </p:nvSpPr>
        <p:spPr>
          <a:xfrm>
            <a:off x="647700" y="3826169"/>
            <a:ext cx="3112176" cy="269521"/>
          </a:xfrm>
          <a:prstGeom prst="rect">
            <a:avLst/>
          </a:prstGeom>
        </p:spPr>
        <p:txBody>
          <a:bodyPr vert="horz" lIns="0" tIns="0" rIns="0" bIns="0" rtlCol="0">
            <a:norm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en-US" sz="1400" dirty="0">
                <a:solidFill>
                  <a:srgbClr val="49494D"/>
                </a:solidFill>
                <a:latin typeface="Calibri" panose="020F0502020204030204" pitchFamily="34" charset="0"/>
              </a:rPr>
              <a:t>Permeable Pavers</a:t>
            </a:r>
            <a:endParaRPr lang="en-US" sz="1400" dirty="0"/>
          </a:p>
        </p:txBody>
      </p:sp>
      <p:pic>
        <p:nvPicPr>
          <p:cNvPr id="2054" name="Picture 6">
            <a:extLst>
              <a:ext uri="{FF2B5EF4-FFF2-40B4-BE49-F238E27FC236}">
                <a16:creationId xmlns:a16="http://schemas.microsoft.com/office/drawing/2014/main" id="{D18E8A18-4D0B-BAC5-F0C4-E70CC3E6F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135" y="1695638"/>
            <a:ext cx="3161944" cy="2115799"/>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6" name="Content Placeholder 7">
            <a:extLst>
              <a:ext uri="{FF2B5EF4-FFF2-40B4-BE49-F238E27FC236}">
                <a16:creationId xmlns:a16="http://schemas.microsoft.com/office/drawing/2014/main" id="{AE5F56E9-AA6B-BCBE-B749-BB7545DAC5E6}"/>
              </a:ext>
            </a:extLst>
          </p:cNvPr>
          <p:cNvSpPr txBox="1">
            <a:spLocks/>
          </p:cNvSpPr>
          <p:nvPr/>
        </p:nvSpPr>
        <p:spPr>
          <a:xfrm>
            <a:off x="6880135" y="3858311"/>
            <a:ext cx="3491351" cy="269521"/>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en-US" sz="1400" dirty="0">
                <a:solidFill>
                  <a:srgbClr val="49494D"/>
                </a:solidFill>
                <a:latin typeface="Calibri" panose="020F0502020204030204" pitchFamily="34" charset="0"/>
                <a:ea typeface="Calibri" panose="020F0502020204030204" pitchFamily="34" charset="0"/>
                <a:cs typeface="Calibri" panose="020F0502020204030204" pitchFamily="34" charset="0"/>
              </a:rPr>
              <a:t>Planter Boxes, </a:t>
            </a:r>
            <a:r>
              <a:rPr lang="en-US" sz="1400" dirty="0">
                <a:latin typeface="Calibri" panose="020F0502020204030204" pitchFamily="34" charset="0"/>
                <a:ea typeface="Calibri" panose="020F0502020204030204" pitchFamily="34" charset="0"/>
                <a:cs typeface="Calibri" panose="020F0502020204030204" pitchFamily="34" charset="0"/>
              </a:rPr>
              <a:t>Navy Yard, Philadelphia, PA</a:t>
            </a:r>
          </a:p>
        </p:txBody>
      </p:sp>
      <p:pic>
        <p:nvPicPr>
          <p:cNvPr id="2056" name="Picture 8" descr="Rain Gardens, Rego Park, Queens">
            <a:extLst>
              <a:ext uri="{FF2B5EF4-FFF2-40B4-BE49-F238E27FC236}">
                <a16:creationId xmlns:a16="http://schemas.microsoft.com/office/drawing/2014/main" id="{9C08FC70-28D4-F730-9A51-D96D40D6B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764" y="1695638"/>
            <a:ext cx="3161943" cy="2099728"/>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7" name="Content Placeholder 7">
            <a:extLst>
              <a:ext uri="{FF2B5EF4-FFF2-40B4-BE49-F238E27FC236}">
                <a16:creationId xmlns:a16="http://schemas.microsoft.com/office/drawing/2014/main" id="{4B4AC002-E748-2CAF-748C-50F7312B812A}"/>
              </a:ext>
            </a:extLst>
          </p:cNvPr>
          <p:cNvSpPr txBox="1">
            <a:spLocks/>
          </p:cNvSpPr>
          <p:nvPr/>
        </p:nvSpPr>
        <p:spPr>
          <a:xfrm>
            <a:off x="3582764" y="3842240"/>
            <a:ext cx="3491351" cy="269521"/>
          </a:xfrm>
          <a:prstGeom prst="rect">
            <a:avLst/>
          </a:prstGeom>
        </p:spPr>
        <p:txBody>
          <a:bodyPr vert="horz" lIns="0" tIns="0" rIns="0" bIns="0" rtlCol="0">
            <a:norm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en-US" sz="1400" dirty="0">
                <a:solidFill>
                  <a:srgbClr val="49494D"/>
                </a:solidFill>
                <a:latin typeface="Calibri" panose="020F0502020204030204" pitchFamily="34" charset="0"/>
              </a:rPr>
              <a:t>Rain Garden, New York City</a:t>
            </a:r>
            <a:endParaRPr lang="en-US" sz="1400" dirty="0"/>
          </a:p>
        </p:txBody>
      </p:sp>
      <p:pic>
        <p:nvPicPr>
          <p:cNvPr id="6" name="Picture 5">
            <a:extLst>
              <a:ext uri="{FF2B5EF4-FFF2-40B4-BE49-F238E27FC236}">
                <a16:creationId xmlns:a16="http://schemas.microsoft.com/office/drawing/2014/main" id="{59759334-D6A6-1DD9-D824-2640EEC1DD9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7700" y="4173388"/>
            <a:ext cx="2700212" cy="1902647"/>
          </a:xfrm>
          <a:prstGeom prst="rect">
            <a:avLst/>
          </a:prstGeom>
          <a:ln>
            <a:solidFill>
              <a:schemeClr val="tx1">
                <a:lumMod val="50000"/>
              </a:schemeClr>
            </a:solidFill>
          </a:ln>
        </p:spPr>
      </p:pic>
      <p:pic>
        <p:nvPicPr>
          <p:cNvPr id="11" name="Picture 4">
            <a:extLst>
              <a:ext uri="{FF2B5EF4-FFF2-40B4-BE49-F238E27FC236}">
                <a16:creationId xmlns:a16="http://schemas.microsoft.com/office/drawing/2014/main" id="{66BF709D-A98D-63B2-E206-826FF36EC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764" y="4173388"/>
            <a:ext cx="2536862" cy="1902647"/>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2" name="Content Placeholder 7">
            <a:extLst>
              <a:ext uri="{FF2B5EF4-FFF2-40B4-BE49-F238E27FC236}">
                <a16:creationId xmlns:a16="http://schemas.microsoft.com/office/drawing/2014/main" id="{904558AF-8DFE-7CE4-38CB-8D0914E4B38E}"/>
              </a:ext>
            </a:extLst>
          </p:cNvPr>
          <p:cNvSpPr txBox="1">
            <a:spLocks/>
          </p:cNvSpPr>
          <p:nvPr/>
        </p:nvSpPr>
        <p:spPr>
          <a:xfrm>
            <a:off x="647700" y="6137662"/>
            <a:ext cx="3112176" cy="269521"/>
          </a:xfrm>
          <a:prstGeom prst="rect">
            <a:avLst/>
          </a:prstGeom>
        </p:spPr>
        <p:txBody>
          <a:bodyPr vert="horz" lIns="0" tIns="0" rIns="0" bIns="0" rtlCol="0">
            <a:norm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en-US" sz="1400" dirty="0">
                <a:solidFill>
                  <a:srgbClr val="49494D"/>
                </a:solidFill>
                <a:latin typeface="Calibri" panose="020F0502020204030204" pitchFamily="34" charset="0"/>
              </a:rPr>
              <a:t>Stormwater Park, City of North Miami</a:t>
            </a:r>
            <a:endParaRPr lang="en-US" sz="1400" dirty="0"/>
          </a:p>
        </p:txBody>
      </p:sp>
      <p:sp>
        <p:nvSpPr>
          <p:cNvPr id="15" name="Text Placeholder 1">
            <a:extLst>
              <a:ext uri="{FF2B5EF4-FFF2-40B4-BE49-F238E27FC236}">
                <a16:creationId xmlns:a16="http://schemas.microsoft.com/office/drawing/2014/main" id="{E00880B7-1915-5740-04CD-C28AB3F2AFE4}"/>
              </a:ext>
            </a:extLst>
          </p:cNvPr>
          <p:cNvSpPr>
            <a:spLocks noGrp="1"/>
          </p:cNvSpPr>
          <p:nvPr>
            <p:ph type="body" sz="quarter" idx="13"/>
          </p:nvPr>
        </p:nvSpPr>
        <p:spPr>
          <a:xfrm>
            <a:off x="647700" y="1173843"/>
            <a:ext cx="10893425" cy="414338"/>
          </a:xfrm>
        </p:spPr>
        <p:txBody>
          <a:bodyPr vert="horz" lIns="0" tIns="0" rIns="0" bIns="0" rtlCol="0" anchor="t">
            <a:noAutofit/>
          </a:bodyPr>
          <a:lstStyle/>
          <a:p>
            <a:r>
              <a:rPr lang="en-US" dirty="0"/>
              <a:t>Resiliency</a:t>
            </a:r>
          </a:p>
        </p:txBody>
      </p:sp>
    </p:spTree>
    <p:extLst>
      <p:ext uri="{BB962C8B-B14F-4D97-AF65-F5344CB8AC3E}">
        <p14:creationId xmlns:p14="http://schemas.microsoft.com/office/powerpoint/2010/main" val="40910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fade">
                                      <p:cBhvr>
                                        <p:cTn id="18" dur="500"/>
                                        <p:tgtEl>
                                          <p:spTgt spid="205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500"/>
                                        <p:tgtEl>
                                          <p:spTgt spid="20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404251-8B1E-4A70-B209-DC80CD4445EA}"/>
              </a:ext>
            </a:extLst>
          </p:cNvPr>
          <p:cNvSpPr>
            <a:spLocks noGrp="1"/>
          </p:cNvSpPr>
          <p:nvPr>
            <p:ph type="title"/>
          </p:nvPr>
        </p:nvSpPr>
        <p:spPr>
          <a:xfrm>
            <a:off x="648000" y="644714"/>
            <a:ext cx="5929300" cy="835200"/>
          </a:xfrm>
        </p:spPr>
        <p:txBody>
          <a:bodyPr/>
          <a:lstStyle/>
          <a:p>
            <a:r>
              <a:rPr lang="en-US" dirty="0"/>
              <a:t>Long Term Improvements</a:t>
            </a:r>
          </a:p>
        </p:txBody>
      </p:sp>
      <p:sp>
        <p:nvSpPr>
          <p:cNvPr id="9" name="Rectangle 8">
            <a:extLst>
              <a:ext uri="{FF2B5EF4-FFF2-40B4-BE49-F238E27FC236}">
                <a16:creationId xmlns:a16="http://schemas.microsoft.com/office/drawing/2014/main" id="{2AF7C47A-DB00-4021-B33D-877594B2B7E9}"/>
              </a:ext>
            </a:extLst>
          </p:cNvPr>
          <p:cNvSpPr/>
          <p:nvPr/>
        </p:nvSpPr>
        <p:spPr>
          <a:xfrm>
            <a:off x="5947794" y="0"/>
            <a:ext cx="6234554"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 name="Content Placeholder 3">
            <a:extLst>
              <a:ext uri="{FF2B5EF4-FFF2-40B4-BE49-F238E27FC236}">
                <a16:creationId xmlns:a16="http://schemas.microsoft.com/office/drawing/2014/main" id="{4EB5AB22-BA05-407A-8CDC-0CDD83F86F6E}"/>
              </a:ext>
            </a:extLst>
          </p:cNvPr>
          <p:cNvSpPr>
            <a:spLocks noGrp="1"/>
          </p:cNvSpPr>
          <p:nvPr>
            <p:ph idx="1"/>
          </p:nvPr>
        </p:nvSpPr>
        <p:spPr>
          <a:xfrm>
            <a:off x="647999" y="1988042"/>
            <a:ext cx="3972790" cy="4473733"/>
          </a:xfrm>
        </p:spPr>
        <p:txBody>
          <a:bodyPr vert="horz" lIns="0" tIns="0" rIns="0" bIns="0" rtlCol="0" anchor="t">
            <a:noAutofit/>
          </a:bodyPr>
          <a:lstStyle/>
          <a:p>
            <a:pPr marL="0" indent="0">
              <a:spcBef>
                <a:spcPts val="0"/>
              </a:spcBef>
              <a:spcAft>
                <a:spcPts val="0"/>
              </a:spcAft>
              <a:buNone/>
              <a:defRPr/>
            </a:pPr>
            <a:r>
              <a:rPr kumimoji="0" lang="en-US" sz="1400" b="0" i="0" u="none" strike="noStrike" kern="1200" cap="none" spc="0" normalizeH="0" baseline="0" noProof="0" dirty="0">
                <a:ln>
                  <a:noFill/>
                </a:ln>
                <a:solidFill>
                  <a:srgbClr val="0C9ED9"/>
                </a:solidFill>
                <a:effectLst/>
                <a:uLnTx/>
                <a:uFillTx/>
                <a:latin typeface="Merriweather"/>
              </a:rPr>
              <a:t>Special Assessment Districts</a:t>
            </a:r>
            <a:r>
              <a:rPr lang="en-US" sz="1400" dirty="0">
                <a:solidFill>
                  <a:srgbClr val="0C9ED9"/>
                </a:solidFill>
                <a:latin typeface="Merriweather"/>
              </a:rPr>
              <a:t> </a:t>
            </a:r>
            <a:r>
              <a:rPr kumimoji="0" lang="en-US" sz="1400" b="0" i="0" u="none" strike="noStrike" kern="1200" cap="none" spc="0" normalizeH="0" baseline="0" noProof="0" dirty="0">
                <a:ln>
                  <a:noFill/>
                </a:ln>
                <a:solidFill>
                  <a:srgbClr val="0C9ED9"/>
                </a:solidFill>
                <a:effectLst/>
                <a:uLnTx/>
                <a:uFillTx/>
                <a:latin typeface="Merriweather"/>
              </a:rPr>
              <a:t>can help fill the gap between public and private partners of future developments.</a:t>
            </a:r>
            <a:r>
              <a:rPr lang="en-US" sz="1400" dirty="0">
                <a:solidFill>
                  <a:srgbClr val="0C9ED9"/>
                </a:solidFill>
                <a:latin typeface="Merriweather"/>
              </a:rPr>
              <a:t> </a:t>
            </a:r>
            <a:endParaRPr kumimoji="0" lang="en-US" sz="1400" b="0" i="0" u="none" strike="noStrike" kern="1200" cap="none" spc="0" normalizeH="0" baseline="0" noProof="0" dirty="0">
              <a:ln>
                <a:noFill/>
              </a:ln>
              <a:solidFill>
                <a:srgbClr val="0C9ED9"/>
              </a:solidFill>
              <a:effectLst/>
              <a:uLnTx/>
              <a:uFillTx/>
              <a:latin typeface="Merriweather"/>
            </a:endParaRPr>
          </a:p>
          <a:p>
            <a:pPr marL="0" indent="0">
              <a:spcBef>
                <a:spcPts val="0"/>
              </a:spcBef>
              <a:spcAft>
                <a:spcPts val="0"/>
              </a:spcAft>
              <a:buNone/>
            </a:pPr>
            <a:endParaRPr lang="en-US" sz="1400" dirty="0">
              <a:solidFill>
                <a:srgbClr val="0C9ED9"/>
              </a:solidFill>
              <a:latin typeface="Merriweather"/>
            </a:endParaRPr>
          </a:p>
          <a:p>
            <a:pPr marL="215900" indent="-215900"/>
            <a:r>
              <a:rPr lang="en-US" sz="1400" dirty="0"/>
              <a:t>Special Assessment Districts can be petitioned for and voted on by homeowners in NBV or created by developers at the inception of a development project.</a:t>
            </a:r>
            <a:endParaRPr lang="en-US" sz="1400" dirty="0">
              <a:ea typeface="Open Sans"/>
              <a:cs typeface="Open Sans"/>
            </a:endParaRPr>
          </a:p>
          <a:p>
            <a:pPr marL="215900" indent="-215900"/>
            <a:endParaRPr lang="en-US" sz="1400" dirty="0">
              <a:ea typeface="Open Sans"/>
              <a:cs typeface="Open Sans"/>
            </a:endParaRPr>
          </a:p>
          <a:p>
            <a:pPr marL="215900" indent="-215900"/>
            <a:r>
              <a:rPr lang="en-US" sz="1400" dirty="0"/>
              <a:t>By engaging the community stakeholders early in the design process, NBV can ensure private property owners, business owners, residents, and pedestrian needs/concerns are addressed as part of the Pirates Alley redevelopment.	</a:t>
            </a:r>
            <a:endParaRPr lang="en-US" sz="1400" dirty="0">
              <a:ea typeface="Open Sans"/>
              <a:cs typeface="Open Sans"/>
            </a:endParaRPr>
          </a:p>
          <a:p>
            <a:pPr marL="0" indent="0">
              <a:buNone/>
            </a:pPr>
            <a:endParaRPr lang="en-US" dirty="0"/>
          </a:p>
        </p:txBody>
      </p:sp>
      <p:sp>
        <p:nvSpPr>
          <p:cNvPr id="7" name="Slide Number Placeholder 6">
            <a:extLst>
              <a:ext uri="{FF2B5EF4-FFF2-40B4-BE49-F238E27FC236}">
                <a16:creationId xmlns:a16="http://schemas.microsoft.com/office/drawing/2014/main" id="{AAC05CA8-6756-4722-91EF-42E9C8F4FF57}"/>
              </a:ext>
            </a:extLst>
          </p:cNvPr>
          <p:cNvSpPr>
            <a:spLocks noGrp="1"/>
          </p:cNvSpPr>
          <p:nvPr>
            <p:ph type="sldNum" sz="quarter" idx="12"/>
          </p:nvPr>
        </p:nvSpPr>
        <p:spPr/>
        <p:txBody>
          <a:bodyPr/>
          <a:lstStyle/>
          <a:p>
            <a:fld id="{23AA811B-2EBD-4900-905E-5BE206449611}" type="slidenum">
              <a:rPr lang="en-US" dirty="0" smtClean="0">
                <a:solidFill>
                  <a:schemeClr val="bg1"/>
                </a:solidFill>
              </a:rPr>
              <a:pPr/>
              <a:t>16</a:t>
            </a:fld>
            <a:endParaRPr lang="en-US" dirty="0">
              <a:solidFill>
                <a:schemeClr val="bg1"/>
              </a:solidFill>
            </a:endParaRPr>
          </a:p>
        </p:txBody>
      </p:sp>
      <p:cxnSp>
        <p:nvCxnSpPr>
          <p:cNvPr id="42" name="Straight Connector 41">
            <a:extLst>
              <a:ext uri="{FF2B5EF4-FFF2-40B4-BE49-F238E27FC236}">
                <a16:creationId xmlns:a16="http://schemas.microsoft.com/office/drawing/2014/main" id="{96791F32-CC89-478D-BC4E-D90E51420529}"/>
              </a:ext>
            </a:extLst>
          </p:cNvPr>
          <p:cNvCxnSpPr/>
          <p:nvPr/>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E99C97D4-36C2-1C4E-C5CD-CC8B379594F3}"/>
              </a:ext>
            </a:extLst>
          </p:cNvPr>
          <p:cNvCxnSpPr>
            <a:cxnSpLocks/>
          </p:cNvCxnSpPr>
          <p:nvPr/>
        </p:nvCxnSpPr>
        <p:spPr>
          <a:xfrm rot="10800000">
            <a:off x="7989414" y="3613773"/>
            <a:ext cx="224430" cy="84801"/>
          </a:xfrm>
          <a:prstGeom prst="bentConnector3">
            <a:avLst/>
          </a:prstGeom>
          <a:ln w="19050" cap="rnd">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939E574F-5281-E70A-365C-01EA62221562}"/>
              </a:ext>
            </a:extLst>
          </p:cNvPr>
          <p:cNvCxnSpPr>
            <a:cxnSpLocks/>
          </p:cNvCxnSpPr>
          <p:nvPr/>
        </p:nvCxnSpPr>
        <p:spPr>
          <a:xfrm rot="16200000" flipV="1">
            <a:off x="8615921" y="2098804"/>
            <a:ext cx="608827" cy="193898"/>
          </a:xfrm>
          <a:prstGeom prst="bentConnector3">
            <a:avLst/>
          </a:prstGeom>
          <a:ln w="19050" cap="rnd">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9CECE46D-F749-424B-60F6-3FC383A0720E}"/>
              </a:ext>
            </a:extLst>
          </p:cNvPr>
          <p:cNvSpPr/>
          <p:nvPr/>
        </p:nvSpPr>
        <p:spPr>
          <a:xfrm>
            <a:off x="10281885" y="1441806"/>
            <a:ext cx="2020160" cy="851048"/>
          </a:xfrm>
          <a:custGeom>
            <a:avLst/>
            <a:gdLst>
              <a:gd name="connsiteX0" fmla="*/ 0 w 2020160"/>
              <a:gd name="connsiteY0" fmla="*/ 0 h 851048"/>
              <a:gd name="connsiteX1" fmla="*/ 2020160 w 2020160"/>
              <a:gd name="connsiteY1" fmla="*/ 0 h 851048"/>
              <a:gd name="connsiteX2" fmla="*/ 2020160 w 2020160"/>
              <a:gd name="connsiteY2" fmla="*/ 851048 h 851048"/>
              <a:gd name="connsiteX3" fmla="*/ 0 w 2020160"/>
              <a:gd name="connsiteY3" fmla="*/ 851048 h 851048"/>
              <a:gd name="connsiteX4" fmla="*/ 0 w 2020160"/>
              <a:gd name="connsiteY4" fmla="*/ 0 h 85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160" h="851048">
                <a:moveTo>
                  <a:pt x="0" y="0"/>
                </a:moveTo>
                <a:lnTo>
                  <a:pt x="2020160" y="0"/>
                </a:lnTo>
                <a:lnTo>
                  <a:pt x="2020160" y="851048"/>
                </a:lnTo>
                <a:lnTo>
                  <a:pt x="0" y="8510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 Park Fund</a:t>
            </a:r>
            <a:endParaRPr lang="en-US" dirty="0">
              <a:solidFill>
                <a:schemeClr val="bg1"/>
              </a:solidFill>
            </a:endParaRPr>
          </a:p>
          <a:p>
            <a:pPr marL="0" lvl="0" indent="0" algn="l" defTabSz="533400">
              <a:lnSpc>
                <a:spcPct val="90000"/>
              </a:lnSpc>
              <a:spcBef>
                <a:spcPct val="0"/>
              </a:spcBef>
              <a:spcAft>
                <a:spcPct val="35000"/>
              </a:spcAft>
              <a:buNone/>
            </a:pPr>
            <a:endPar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Freeform: Shape 73">
            <a:extLst>
              <a:ext uri="{FF2B5EF4-FFF2-40B4-BE49-F238E27FC236}">
                <a16:creationId xmlns:a16="http://schemas.microsoft.com/office/drawing/2014/main" id="{A188C11E-1BE2-C4A7-F61F-A4B19407E23D}"/>
              </a:ext>
            </a:extLst>
          </p:cNvPr>
          <p:cNvSpPr/>
          <p:nvPr/>
        </p:nvSpPr>
        <p:spPr>
          <a:xfrm>
            <a:off x="11441477" y="3755109"/>
            <a:ext cx="738723" cy="851048"/>
          </a:xfrm>
          <a:custGeom>
            <a:avLst/>
            <a:gdLst>
              <a:gd name="connsiteX0" fmla="*/ 0 w 2036474"/>
              <a:gd name="connsiteY0" fmla="*/ 0 h 851048"/>
              <a:gd name="connsiteX1" fmla="*/ 2036474 w 2036474"/>
              <a:gd name="connsiteY1" fmla="*/ 0 h 851048"/>
              <a:gd name="connsiteX2" fmla="*/ 2036474 w 2036474"/>
              <a:gd name="connsiteY2" fmla="*/ 851048 h 851048"/>
              <a:gd name="connsiteX3" fmla="*/ 0 w 2036474"/>
              <a:gd name="connsiteY3" fmla="*/ 851048 h 851048"/>
              <a:gd name="connsiteX4" fmla="*/ 0 w 2036474"/>
              <a:gd name="connsiteY4" fmla="*/ 0 h 85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474" h="851048">
                <a:moveTo>
                  <a:pt x="0" y="0"/>
                </a:moveTo>
                <a:lnTo>
                  <a:pt x="2036474" y="0"/>
                </a:lnTo>
                <a:lnTo>
                  <a:pt x="2036474" y="851048"/>
                </a:lnTo>
                <a:lnTo>
                  <a:pt x="0" y="8510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 Art Fund</a:t>
            </a:r>
            <a:br>
              <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200" kern="1200" dirty="0">
              <a:solidFill>
                <a:schemeClr val="bg1"/>
              </a:solidFill>
            </a:endParaRPr>
          </a:p>
        </p:txBody>
      </p:sp>
      <p:sp>
        <p:nvSpPr>
          <p:cNvPr id="75" name="Freeform: Shape 74">
            <a:extLst>
              <a:ext uri="{FF2B5EF4-FFF2-40B4-BE49-F238E27FC236}">
                <a16:creationId xmlns:a16="http://schemas.microsoft.com/office/drawing/2014/main" id="{571F2704-2AA0-7C66-F77A-F7DDA33CCB6A}"/>
              </a:ext>
            </a:extLst>
          </p:cNvPr>
          <p:cNvSpPr/>
          <p:nvPr/>
        </p:nvSpPr>
        <p:spPr>
          <a:xfrm>
            <a:off x="10100026" y="5217364"/>
            <a:ext cx="1633255" cy="851048"/>
          </a:xfrm>
          <a:custGeom>
            <a:avLst/>
            <a:gdLst>
              <a:gd name="connsiteX0" fmla="*/ 0 w 2054908"/>
              <a:gd name="connsiteY0" fmla="*/ 0 h 851048"/>
              <a:gd name="connsiteX1" fmla="*/ 2054908 w 2054908"/>
              <a:gd name="connsiteY1" fmla="*/ 0 h 851048"/>
              <a:gd name="connsiteX2" fmla="*/ 2054908 w 2054908"/>
              <a:gd name="connsiteY2" fmla="*/ 851048 h 851048"/>
              <a:gd name="connsiteX3" fmla="*/ 0 w 2054908"/>
              <a:gd name="connsiteY3" fmla="*/ 851048 h 851048"/>
              <a:gd name="connsiteX4" fmla="*/ 0 w 2054908"/>
              <a:gd name="connsiteY4" fmla="*/ 0 h 85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908" h="851048">
                <a:moveTo>
                  <a:pt x="0" y="0"/>
                </a:moveTo>
                <a:lnTo>
                  <a:pt x="2054908" y="0"/>
                </a:lnTo>
                <a:lnTo>
                  <a:pt x="2054908" y="851048"/>
                </a:lnTo>
                <a:lnTo>
                  <a:pt x="0" y="8510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Impact Fee Fund for New Development</a:t>
            </a:r>
            <a:br>
              <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200" kern="1200" dirty="0">
              <a:solidFill>
                <a:schemeClr val="bg1"/>
              </a:solidFill>
            </a:endParaRPr>
          </a:p>
        </p:txBody>
      </p:sp>
      <p:sp>
        <p:nvSpPr>
          <p:cNvPr id="76" name="Freeform: Shape 75">
            <a:extLst>
              <a:ext uri="{FF2B5EF4-FFF2-40B4-BE49-F238E27FC236}">
                <a16:creationId xmlns:a16="http://schemas.microsoft.com/office/drawing/2014/main" id="{310C0F2A-E8CB-F72B-E6D1-5DABCD19041B}"/>
              </a:ext>
            </a:extLst>
          </p:cNvPr>
          <p:cNvSpPr/>
          <p:nvPr/>
        </p:nvSpPr>
        <p:spPr>
          <a:xfrm>
            <a:off x="7044987" y="5758552"/>
            <a:ext cx="2280955" cy="851048"/>
          </a:xfrm>
          <a:custGeom>
            <a:avLst/>
            <a:gdLst>
              <a:gd name="connsiteX0" fmla="*/ 0 w 2280955"/>
              <a:gd name="connsiteY0" fmla="*/ 0 h 851048"/>
              <a:gd name="connsiteX1" fmla="*/ 2280955 w 2280955"/>
              <a:gd name="connsiteY1" fmla="*/ 0 h 851048"/>
              <a:gd name="connsiteX2" fmla="*/ 2280955 w 2280955"/>
              <a:gd name="connsiteY2" fmla="*/ 851048 h 851048"/>
              <a:gd name="connsiteX3" fmla="*/ 0 w 2280955"/>
              <a:gd name="connsiteY3" fmla="*/ 851048 h 851048"/>
              <a:gd name="connsiteX4" fmla="*/ 0 w 2280955"/>
              <a:gd name="connsiteY4" fmla="*/ 0 h 85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955" h="851048">
                <a:moveTo>
                  <a:pt x="0" y="0"/>
                </a:moveTo>
                <a:lnTo>
                  <a:pt x="2280955" y="0"/>
                </a:lnTo>
                <a:lnTo>
                  <a:pt x="2280955" y="851048"/>
                </a:lnTo>
                <a:lnTo>
                  <a:pt x="0" y="8510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defTabSz="533400">
              <a:lnSpc>
                <a:spcPct val="90000"/>
              </a:lnSpc>
              <a:spcBef>
                <a:spcPct val="0"/>
              </a:spcBef>
              <a:spcAft>
                <a:spcPct val="35000"/>
              </a:spcAft>
              <a:buNone/>
            </a:pPr>
            <a:r>
              <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Pavement Improvements</a:t>
            </a:r>
            <a:endParaRPr lang="en-US" dirty="0">
              <a:solidFill>
                <a:schemeClr val="bg1"/>
              </a:solidFill>
            </a:endParaRPr>
          </a:p>
          <a:p>
            <a:pPr marL="171450" indent="-171450">
              <a:buFont typeface="Arial" panose="020B0604020202020204" pitchFamily="34" charset="0"/>
              <a:buChar char="•"/>
            </a:pPr>
            <a:r>
              <a:rPr lang="en-US" sz="1050" dirty="0">
                <a:solidFill>
                  <a:schemeClr val="bg1"/>
                </a:solidFill>
              </a:rPr>
              <a:t>Create pedestrian and bike lanes</a:t>
            </a:r>
          </a:p>
          <a:p>
            <a:pPr marL="171450" indent="-171450">
              <a:buFont typeface="Arial" panose="020B0604020202020204" pitchFamily="34" charset="0"/>
              <a:buChar char="•"/>
            </a:pPr>
            <a:r>
              <a:rPr lang="en-US" sz="1050" dirty="0">
                <a:solidFill>
                  <a:schemeClr val="bg1"/>
                </a:solidFill>
              </a:rPr>
              <a:t>Engage traffic engineers to create one-way road system </a:t>
            </a:r>
          </a:p>
          <a:p>
            <a:pPr marL="171450" indent="-171450">
              <a:buFont typeface="Arial" panose="020B0604020202020204" pitchFamily="34" charset="0"/>
              <a:buChar char="•"/>
            </a:pPr>
            <a:r>
              <a:rPr lang="en-US" sz="1050" dirty="0">
                <a:solidFill>
                  <a:schemeClr val="bg1"/>
                </a:solidFill>
              </a:rPr>
              <a:t>Clear road markings for vehicles, bikes, and pedestrians</a:t>
            </a:r>
            <a:endParaRPr lang="en-US" dirty="0">
              <a:solidFill>
                <a:schemeClr val="bg1"/>
              </a:solidFill>
            </a:endParaRPr>
          </a:p>
        </p:txBody>
      </p:sp>
      <p:sp>
        <p:nvSpPr>
          <p:cNvPr id="78" name="Freeform: Shape 77">
            <a:extLst>
              <a:ext uri="{FF2B5EF4-FFF2-40B4-BE49-F238E27FC236}">
                <a16:creationId xmlns:a16="http://schemas.microsoft.com/office/drawing/2014/main" id="{1C206036-051D-F7C4-8E4B-CABDC8FFAD17}"/>
              </a:ext>
            </a:extLst>
          </p:cNvPr>
          <p:cNvSpPr/>
          <p:nvPr/>
        </p:nvSpPr>
        <p:spPr>
          <a:xfrm>
            <a:off x="6174112" y="3070414"/>
            <a:ext cx="1936941" cy="851048"/>
          </a:xfrm>
          <a:custGeom>
            <a:avLst/>
            <a:gdLst>
              <a:gd name="connsiteX0" fmla="*/ 0 w 2189833"/>
              <a:gd name="connsiteY0" fmla="*/ 0 h 851048"/>
              <a:gd name="connsiteX1" fmla="*/ 2189833 w 2189833"/>
              <a:gd name="connsiteY1" fmla="*/ 0 h 851048"/>
              <a:gd name="connsiteX2" fmla="*/ 2189833 w 2189833"/>
              <a:gd name="connsiteY2" fmla="*/ 851048 h 851048"/>
              <a:gd name="connsiteX3" fmla="*/ 0 w 2189833"/>
              <a:gd name="connsiteY3" fmla="*/ 851048 h 851048"/>
              <a:gd name="connsiteX4" fmla="*/ 0 w 2189833"/>
              <a:gd name="connsiteY4" fmla="*/ 0 h 85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9833" h="851048">
                <a:moveTo>
                  <a:pt x="0" y="0"/>
                </a:moveTo>
                <a:lnTo>
                  <a:pt x="2189833" y="0"/>
                </a:lnTo>
                <a:lnTo>
                  <a:pt x="2189833" y="851048"/>
                </a:lnTo>
                <a:lnTo>
                  <a:pt x="0" y="8510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defTabSz="533400">
              <a:lnSpc>
                <a:spcPct val="90000"/>
              </a:lnSpc>
              <a:spcBef>
                <a:spcPct val="0"/>
              </a:spcBef>
              <a:spcAft>
                <a:spcPct val="35000"/>
              </a:spcAft>
            </a:pPr>
            <a:r>
              <a:rPr lang="en-US" sz="1200" b="1" dirty="0">
                <a:solidFill>
                  <a:schemeClr val="bg1"/>
                </a:solidFill>
                <a:ea typeface="Open Sans"/>
                <a:cs typeface="Open Sans"/>
              </a:rPr>
              <a:t>Special Assessment Districts </a:t>
            </a:r>
          </a:p>
          <a:p>
            <a:pPr marL="171450" indent="-171450" defTabSz="533400">
              <a:lnSpc>
                <a:spcPct val="90000"/>
              </a:lnSpc>
              <a:spcBef>
                <a:spcPct val="0"/>
              </a:spcBef>
              <a:buFont typeface="Arial"/>
              <a:buChar char="•"/>
            </a:pPr>
            <a:r>
              <a:rPr lang="en-US" sz="1200" dirty="0">
                <a:solidFill>
                  <a:schemeClr val="bg1"/>
                </a:solidFill>
                <a:latin typeface="Open Sans"/>
                <a:ea typeface="Open Sans"/>
                <a:cs typeface="Open Sans"/>
              </a:rPr>
              <a:t>Created by homeowners or Developer</a:t>
            </a:r>
          </a:p>
          <a:p>
            <a:pPr marL="171450" indent="-171450" defTabSz="533400">
              <a:lnSpc>
                <a:spcPct val="90000"/>
              </a:lnSpc>
              <a:spcBef>
                <a:spcPct val="0"/>
              </a:spcBef>
              <a:buFont typeface="Arial,Sans-Serif"/>
              <a:buChar char="•"/>
            </a:pPr>
            <a:r>
              <a:rPr lang="en-US" sz="1200" dirty="0">
                <a:solidFill>
                  <a:schemeClr val="bg1"/>
                </a:solidFill>
                <a:latin typeface="Arial"/>
                <a:ea typeface="Open Sans"/>
                <a:cs typeface="Arial"/>
              </a:rPr>
              <a:t>Covers cost of additional services through non-ad </a:t>
            </a:r>
            <a:r>
              <a:rPr lang="en-US" sz="1200">
                <a:solidFill>
                  <a:schemeClr val="bg1"/>
                </a:solidFill>
                <a:latin typeface="Arial"/>
                <a:ea typeface="Open Sans"/>
                <a:cs typeface="Arial"/>
              </a:rPr>
              <a:t>valorem assessment.</a:t>
            </a:r>
            <a:endParaRPr lang="en-US" sz="1200" dirty="0">
              <a:solidFill>
                <a:schemeClr val="bg1"/>
              </a:solidFill>
              <a:latin typeface="Arial"/>
              <a:ea typeface="Open Sans"/>
              <a:cs typeface="Arial"/>
            </a:endParaRPr>
          </a:p>
          <a:p>
            <a:pPr marL="171450" indent="-171450" defTabSz="533400">
              <a:lnSpc>
                <a:spcPct val="90000"/>
              </a:lnSpc>
              <a:spcBef>
                <a:spcPct val="0"/>
              </a:spcBef>
              <a:buFont typeface="Arial,Sans-Serif"/>
              <a:buChar char="•"/>
            </a:pPr>
            <a:endParaRPr lang="en-US" sz="1200" dirty="0">
              <a:solidFill>
                <a:schemeClr val="bg1"/>
              </a:solidFill>
              <a:latin typeface="Arial"/>
              <a:ea typeface="Open Sans"/>
              <a:cs typeface="Arial"/>
            </a:endParaRPr>
          </a:p>
        </p:txBody>
      </p:sp>
      <p:grpSp>
        <p:nvGrpSpPr>
          <p:cNvPr id="79" name="Group 78">
            <a:extLst>
              <a:ext uri="{FF2B5EF4-FFF2-40B4-BE49-F238E27FC236}">
                <a16:creationId xmlns:a16="http://schemas.microsoft.com/office/drawing/2014/main" id="{A5425196-9142-89D8-E19B-7645172FB34C}"/>
              </a:ext>
            </a:extLst>
          </p:cNvPr>
          <p:cNvGrpSpPr/>
          <p:nvPr/>
        </p:nvGrpSpPr>
        <p:grpSpPr>
          <a:xfrm>
            <a:off x="8185465" y="2183158"/>
            <a:ext cx="2934000" cy="2930400"/>
            <a:chOff x="4659206" y="2645048"/>
            <a:chExt cx="2934000" cy="2930400"/>
          </a:xfrm>
        </p:grpSpPr>
        <p:sp>
          <p:nvSpPr>
            <p:cNvPr id="80" name="Freeform 12">
              <a:extLst>
                <a:ext uri="{FF2B5EF4-FFF2-40B4-BE49-F238E27FC236}">
                  <a16:creationId xmlns:a16="http://schemas.microsoft.com/office/drawing/2014/main" id="{44C20235-EE1A-A5D1-6BC1-0E97B5640948}"/>
                </a:ext>
              </a:extLst>
            </p:cNvPr>
            <p:cNvSpPr>
              <a:spLocks/>
            </p:cNvSpPr>
            <p:nvPr/>
          </p:nvSpPr>
          <p:spPr bwMode="auto">
            <a:xfrm>
              <a:off x="6203950" y="2645048"/>
              <a:ext cx="1186445" cy="1139037"/>
            </a:xfrm>
            <a:custGeom>
              <a:avLst/>
              <a:gdLst>
                <a:gd name="T0" fmla="*/ 0 w 460"/>
                <a:gd name="T1" fmla="*/ 322 h 443"/>
                <a:gd name="T2" fmla="*/ 184 w 460"/>
                <a:gd name="T3" fmla="*/ 443 h 443"/>
                <a:gd name="T4" fmla="*/ 365 w 460"/>
                <a:gd name="T5" fmla="*/ 438 h 443"/>
                <a:gd name="T6" fmla="*/ 460 w 460"/>
                <a:gd name="T7" fmla="*/ 280 h 443"/>
                <a:gd name="T8" fmla="*/ 2 w 460"/>
                <a:gd name="T9" fmla="*/ 0 h 443"/>
                <a:gd name="T10" fmla="*/ 89 w 460"/>
                <a:gd name="T11" fmla="*/ 159 h 443"/>
                <a:gd name="T12" fmla="*/ 0 w 460"/>
                <a:gd name="T13" fmla="*/ 322 h 443"/>
              </a:gdLst>
              <a:ahLst/>
              <a:cxnLst>
                <a:cxn ang="0">
                  <a:pos x="T0" y="T1"/>
                </a:cxn>
                <a:cxn ang="0">
                  <a:pos x="T2" y="T3"/>
                </a:cxn>
                <a:cxn ang="0">
                  <a:pos x="T4" y="T5"/>
                </a:cxn>
                <a:cxn ang="0">
                  <a:pos x="T6" y="T7"/>
                </a:cxn>
                <a:cxn ang="0">
                  <a:pos x="T8" y="T9"/>
                </a:cxn>
                <a:cxn ang="0">
                  <a:pos x="T10" y="T11"/>
                </a:cxn>
                <a:cxn ang="0">
                  <a:pos x="T12" y="T13"/>
                </a:cxn>
              </a:cxnLst>
              <a:rect l="0" t="0" r="r" b="b"/>
              <a:pathLst>
                <a:path w="460" h="443">
                  <a:moveTo>
                    <a:pt x="0" y="322"/>
                  </a:moveTo>
                  <a:cubicBezTo>
                    <a:pt x="79" y="331"/>
                    <a:pt x="146" y="378"/>
                    <a:pt x="184" y="443"/>
                  </a:cubicBezTo>
                  <a:cubicBezTo>
                    <a:pt x="365" y="438"/>
                    <a:pt x="365" y="438"/>
                    <a:pt x="365" y="438"/>
                  </a:cubicBezTo>
                  <a:cubicBezTo>
                    <a:pt x="460" y="280"/>
                    <a:pt x="460" y="280"/>
                    <a:pt x="460" y="280"/>
                  </a:cubicBezTo>
                  <a:cubicBezTo>
                    <a:pt x="367" y="121"/>
                    <a:pt x="197" y="11"/>
                    <a:pt x="2" y="0"/>
                  </a:cubicBezTo>
                  <a:cubicBezTo>
                    <a:pt x="89" y="159"/>
                    <a:pt x="89" y="159"/>
                    <a:pt x="89" y="159"/>
                  </a:cubicBezTo>
                  <a:lnTo>
                    <a:pt x="0" y="322"/>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1" name="Freeform 13">
              <a:extLst>
                <a:ext uri="{FF2B5EF4-FFF2-40B4-BE49-F238E27FC236}">
                  <a16:creationId xmlns:a16="http://schemas.microsoft.com/office/drawing/2014/main" id="{8B2C3C06-445B-3C19-CE81-53FA20AAC77E}"/>
                </a:ext>
              </a:extLst>
            </p:cNvPr>
            <p:cNvSpPr>
              <a:spLocks/>
            </p:cNvSpPr>
            <p:nvPr/>
          </p:nvSpPr>
          <p:spPr bwMode="auto">
            <a:xfrm>
              <a:off x="6677176" y="3449471"/>
              <a:ext cx="916030" cy="1389152"/>
            </a:xfrm>
            <a:custGeom>
              <a:avLst/>
              <a:gdLst>
                <a:gd name="T0" fmla="*/ 15 w 355"/>
                <a:gd name="T1" fmla="*/ 162 h 540"/>
                <a:gd name="T2" fmla="*/ 34 w 355"/>
                <a:gd name="T3" fmla="*/ 257 h 540"/>
                <a:gd name="T4" fmla="*/ 0 w 355"/>
                <a:gd name="T5" fmla="*/ 381 h 540"/>
                <a:gd name="T6" fmla="*/ 95 w 355"/>
                <a:gd name="T7" fmla="*/ 536 h 540"/>
                <a:gd name="T8" fmla="*/ 279 w 355"/>
                <a:gd name="T9" fmla="*/ 540 h 540"/>
                <a:gd name="T10" fmla="*/ 355 w 355"/>
                <a:gd name="T11" fmla="*/ 257 h 540"/>
                <a:gd name="T12" fmla="*/ 294 w 355"/>
                <a:gd name="T13" fmla="*/ 0 h 540"/>
                <a:gd name="T14" fmla="*/ 199 w 355"/>
                <a:gd name="T15" fmla="*/ 157 h 540"/>
                <a:gd name="T16" fmla="*/ 15 w 355"/>
                <a:gd name="T17" fmla="*/ 16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540">
                  <a:moveTo>
                    <a:pt x="15" y="162"/>
                  </a:moveTo>
                  <a:cubicBezTo>
                    <a:pt x="27" y="191"/>
                    <a:pt x="34" y="223"/>
                    <a:pt x="34" y="257"/>
                  </a:cubicBezTo>
                  <a:cubicBezTo>
                    <a:pt x="34" y="302"/>
                    <a:pt x="22" y="345"/>
                    <a:pt x="0" y="381"/>
                  </a:cubicBezTo>
                  <a:cubicBezTo>
                    <a:pt x="95" y="536"/>
                    <a:pt x="95" y="536"/>
                    <a:pt x="95" y="536"/>
                  </a:cubicBezTo>
                  <a:cubicBezTo>
                    <a:pt x="279" y="540"/>
                    <a:pt x="279" y="540"/>
                    <a:pt x="279" y="540"/>
                  </a:cubicBezTo>
                  <a:cubicBezTo>
                    <a:pt x="327" y="456"/>
                    <a:pt x="355" y="360"/>
                    <a:pt x="355" y="257"/>
                  </a:cubicBezTo>
                  <a:cubicBezTo>
                    <a:pt x="355" y="164"/>
                    <a:pt x="333" y="77"/>
                    <a:pt x="294" y="0"/>
                  </a:cubicBezTo>
                  <a:cubicBezTo>
                    <a:pt x="199" y="157"/>
                    <a:pt x="199" y="157"/>
                    <a:pt x="199" y="157"/>
                  </a:cubicBezTo>
                  <a:lnTo>
                    <a:pt x="15" y="162"/>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2" name="Freeform 15">
              <a:extLst>
                <a:ext uri="{FF2B5EF4-FFF2-40B4-BE49-F238E27FC236}">
                  <a16:creationId xmlns:a16="http://schemas.microsoft.com/office/drawing/2014/main" id="{5620AFD7-E210-3EE2-4E2B-D6F7289E70F7}"/>
                </a:ext>
              </a:extLst>
            </p:cNvPr>
            <p:cNvSpPr>
              <a:spLocks/>
            </p:cNvSpPr>
            <p:nvPr/>
          </p:nvSpPr>
          <p:spPr bwMode="auto">
            <a:xfrm>
              <a:off x="4659206" y="3378492"/>
              <a:ext cx="905889" cy="1379011"/>
            </a:xfrm>
            <a:custGeom>
              <a:avLst/>
              <a:gdLst>
                <a:gd name="T0" fmla="*/ 339 w 352"/>
                <a:gd name="T1" fmla="*/ 378 h 535"/>
                <a:gd name="T2" fmla="*/ 321 w 352"/>
                <a:gd name="T3" fmla="*/ 284 h 535"/>
                <a:gd name="T4" fmla="*/ 352 w 352"/>
                <a:gd name="T5" fmla="*/ 163 h 535"/>
                <a:gd name="T6" fmla="*/ 255 w 352"/>
                <a:gd name="T7" fmla="*/ 4 h 535"/>
                <a:gd name="T8" fmla="*/ 76 w 352"/>
                <a:gd name="T9" fmla="*/ 0 h 535"/>
                <a:gd name="T10" fmla="*/ 0 w 352"/>
                <a:gd name="T11" fmla="*/ 284 h 535"/>
                <a:gd name="T12" fmla="*/ 59 w 352"/>
                <a:gd name="T13" fmla="*/ 535 h 535"/>
                <a:gd name="T14" fmla="*/ 151 w 352"/>
                <a:gd name="T15" fmla="*/ 383 h 535"/>
                <a:gd name="T16" fmla="*/ 339 w 352"/>
                <a:gd name="T17" fmla="*/ 378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535">
                  <a:moveTo>
                    <a:pt x="339" y="378"/>
                  </a:moveTo>
                  <a:cubicBezTo>
                    <a:pt x="327" y="349"/>
                    <a:pt x="321" y="317"/>
                    <a:pt x="321" y="284"/>
                  </a:cubicBezTo>
                  <a:cubicBezTo>
                    <a:pt x="321" y="240"/>
                    <a:pt x="332" y="199"/>
                    <a:pt x="352" y="163"/>
                  </a:cubicBezTo>
                  <a:cubicBezTo>
                    <a:pt x="255" y="4"/>
                    <a:pt x="255" y="4"/>
                    <a:pt x="255" y="4"/>
                  </a:cubicBezTo>
                  <a:cubicBezTo>
                    <a:pt x="76" y="0"/>
                    <a:pt x="76" y="0"/>
                    <a:pt x="76" y="0"/>
                  </a:cubicBezTo>
                  <a:cubicBezTo>
                    <a:pt x="28" y="84"/>
                    <a:pt x="0" y="180"/>
                    <a:pt x="0" y="284"/>
                  </a:cubicBezTo>
                  <a:cubicBezTo>
                    <a:pt x="0" y="374"/>
                    <a:pt x="21" y="459"/>
                    <a:pt x="59" y="535"/>
                  </a:cubicBezTo>
                  <a:cubicBezTo>
                    <a:pt x="151" y="383"/>
                    <a:pt x="151" y="383"/>
                    <a:pt x="151" y="383"/>
                  </a:cubicBezTo>
                  <a:lnTo>
                    <a:pt x="339" y="378"/>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3" name="Freeform 16">
              <a:extLst>
                <a:ext uri="{FF2B5EF4-FFF2-40B4-BE49-F238E27FC236}">
                  <a16:creationId xmlns:a16="http://schemas.microsoft.com/office/drawing/2014/main" id="{6324C9F5-A854-DD77-F544-74E9C2F228DC}"/>
                </a:ext>
              </a:extLst>
            </p:cNvPr>
            <p:cNvSpPr>
              <a:spLocks/>
            </p:cNvSpPr>
            <p:nvPr/>
          </p:nvSpPr>
          <p:spPr bwMode="auto">
            <a:xfrm>
              <a:off x="4855257" y="4433030"/>
              <a:ext cx="1179685" cy="1135656"/>
            </a:xfrm>
            <a:custGeom>
              <a:avLst/>
              <a:gdLst>
                <a:gd name="T0" fmla="*/ 458 w 458"/>
                <a:gd name="T1" fmla="*/ 121 h 442"/>
                <a:gd name="T2" fmla="*/ 279 w 458"/>
                <a:gd name="T3" fmla="*/ 0 h 442"/>
                <a:gd name="T4" fmla="*/ 93 w 458"/>
                <a:gd name="T5" fmla="*/ 5 h 442"/>
                <a:gd name="T6" fmla="*/ 0 w 458"/>
                <a:gd name="T7" fmla="*/ 158 h 442"/>
                <a:gd name="T8" fmla="*/ 456 w 458"/>
                <a:gd name="T9" fmla="*/ 442 h 442"/>
                <a:gd name="T10" fmla="*/ 369 w 458"/>
                <a:gd name="T11" fmla="*/ 284 h 442"/>
                <a:gd name="T12" fmla="*/ 458 w 458"/>
                <a:gd name="T13" fmla="*/ 121 h 442"/>
              </a:gdLst>
              <a:ahLst/>
              <a:cxnLst>
                <a:cxn ang="0">
                  <a:pos x="T0" y="T1"/>
                </a:cxn>
                <a:cxn ang="0">
                  <a:pos x="T2" y="T3"/>
                </a:cxn>
                <a:cxn ang="0">
                  <a:pos x="T4" y="T5"/>
                </a:cxn>
                <a:cxn ang="0">
                  <a:pos x="T6" y="T7"/>
                </a:cxn>
                <a:cxn ang="0">
                  <a:pos x="T8" y="T9"/>
                </a:cxn>
                <a:cxn ang="0">
                  <a:pos x="T10" y="T11"/>
                </a:cxn>
                <a:cxn ang="0">
                  <a:pos x="T12" y="T13"/>
                </a:cxn>
              </a:cxnLst>
              <a:rect l="0" t="0" r="r" b="b"/>
              <a:pathLst>
                <a:path w="458" h="442">
                  <a:moveTo>
                    <a:pt x="458" y="121"/>
                  </a:moveTo>
                  <a:cubicBezTo>
                    <a:pt x="382" y="110"/>
                    <a:pt x="316" y="64"/>
                    <a:pt x="279" y="0"/>
                  </a:cubicBezTo>
                  <a:cubicBezTo>
                    <a:pt x="93" y="5"/>
                    <a:pt x="93" y="5"/>
                    <a:pt x="93" y="5"/>
                  </a:cubicBezTo>
                  <a:cubicBezTo>
                    <a:pt x="0" y="158"/>
                    <a:pt x="0" y="158"/>
                    <a:pt x="0" y="158"/>
                  </a:cubicBezTo>
                  <a:cubicBezTo>
                    <a:pt x="93" y="319"/>
                    <a:pt x="261" y="430"/>
                    <a:pt x="456" y="442"/>
                  </a:cubicBezTo>
                  <a:cubicBezTo>
                    <a:pt x="369" y="284"/>
                    <a:pt x="369" y="284"/>
                    <a:pt x="369" y="284"/>
                  </a:cubicBezTo>
                  <a:lnTo>
                    <a:pt x="458" y="12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4" name="Freeform 17">
              <a:extLst>
                <a:ext uri="{FF2B5EF4-FFF2-40B4-BE49-F238E27FC236}">
                  <a16:creationId xmlns:a16="http://schemas.microsoft.com/office/drawing/2014/main" id="{9A1040E1-2756-9F38-B5A0-01FCF4E653F8}"/>
                </a:ext>
              </a:extLst>
            </p:cNvPr>
            <p:cNvSpPr>
              <a:spLocks/>
            </p:cNvSpPr>
            <p:nvPr/>
          </p:nvSpPr>
          <p:spPr bwMode="auto">
            <a:xfrm>
              <a:off x="5896353" y="4504009"/>
              <a:ext cx="1450099" cy="1071439"/>
            </a:xfrm>
            <a:custGeom>
              <a:avLst/>
              <a:gdLst>
                <a:gd name="T0" fmla="*/ 284 w 563"/>
                <a:gd name="T1" fmla="*/ 0 h 416"/>
                <a:gd name="T2" fmla="*/ 88 w 563"/>
                <a:gd name="T3" fmla="*/ 95 h 416"/>
                <a:gd name="T4" fmla="*/ 88 w 563"/>
                <a:gd name="T5" fmla="*/ 95 h 416"/>
                <a:gd name="T6" fmla="*/ 0 w 563"/>
                <a:gd name="T7" fmla="*/ 256 h 416"/>
                <a:gd name="T8" fmla="*/ 88 w 563"/>
                <a:gd name="T9" fmla="*/ 416 h 416"/>
                <a:gd name="T10" fmla="*/ 88 w 563"/>
                <a:gd name="T11" fmla="*/ 416 h 416"/>
                <a:gd name="T12" fmla="*/ 563 w 563"/>
                <a:gd name="T13" fmla="*/ 161 h 416"/>
                <a:gd name="T14" fmla="*/ 380 w 563"/>
                <a:gd name="T15" fmla="*/ 157 h 416"/>
                <a:gd name="T16" fmla="*/ 284 w 563"/>
                <a:gd name="T1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416">
                  <a:moveTo>
                    <a:pt x="284" y="0"/>
                  </a:moveTo>
                  <a:cubicBezTo>
                    <a:pt x="238" y="58"/>
                    <a:pt x="168" y="95"/>
                    <a:pt x="88" y="95"/>
                  </a:cubicBezTo>
                  <a:cubicBezTo>
                    <a:pt x="88" y="95"/>
                    <a:pt x="88" y="95"/>
                    <a:pt x="88" y="95"/>
                  </a:cubicBezTo>
                  <a:cubicBezTo>
                    <a:pt x="0" y="256"/>
                    <a:pt x="0" y="256"/>
                    <a:pt x="0" y="256"/>
                  </a:cubicBezTo>
                  <a:cubicBezTo>
                    <a:pt x="88" y="416"/>
                    <a:pt x="88" y="416"/>
                    <a:pt x="88" y="416"/>
                  </a:cubicBezTo>
                  <a:cubicBezTo>
                    <a:pt x="88" y="416"/>
                    <a:pt x="88" y="416"/>
                    <a:pt x="88" y="416"/>
                  </a:cubicBezTo>
                  <a:cubicBezTo>
                    <a:pt x="287" y="416"/>
                    <a:pt x="461" y="314"/>
                    <a:pt x="563" y="161"/>
                  </a:cubicBezTo>
                  <a:cubicBezTo>
                    <a:pt x="380" y="157"/>
                    <a:pt x="380" y="157"/>
                    <a:pt x="380" y="157"/>
                  </a:cubicBezTo>
                  <a:lnTo>
                    <a:pt x="284" y="0"/>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5" name="Freeform 14">
              <a:extLst>
                <a:ext uri="{FF2B5EF4-FFF2-40B4-BE49-F238E27FC236}">
                  <a16:creationId xmlns:a16="http://schemas.microsoft.com/office/drawing/2014/main" id="{00716E9E-9DC5-FF10-D551-CD82AEA840E3}"/>
                </a:ext>
              </a:extLst>
            </p:cNvPr>
            <p:cNvSpPr>
              <a:spLocks/>
            </p:cNvSpPr>
            <p:nvPr/>
          </p:nvSpPr>
          <p:spPr bwMode="auto">
            <a:xfrm>
              <a:off x="4902579" y="2645048"/>
              <a:ext cx="1439957" cy="1078199"/>
            </a:xfrm>
            <a:custGeom>
              <a:avLst/>
              <a:gdLst>
                <a:gd name="T0" fmla="*/ 276 w 558"/>
                <a:gd name="T1" fmla="*/ 419 h 419"/>
                <a:gd name="T2" fmla="*/ 470 w 558"/>
                <a:gd name="T3" fmla="*/ 320 h 419"/>
                <a:gd name="T4" fmla="*/ 558 w 558"/>
                <a:gd name="T5" fmla="*/ 159 h 419"/>
                <a:gd name="T6" fmla="*/ 470 w 558"/>
                <a:gd name="T7" fmla="*/ 0 h 419"/>
                <a:gd name="T8" fmla="*/ 0 w 558"/>
                <a:gd name="T9" fmla="*/ 254 h 419"/>
                <a:gd name="T10" fmla="*/ 178 w 558"/>
                <a:gd name="T11" fmla="*/ 258 h 419"/>
                <a:gd name="T12" fmla="*/ 276 w 558"/>
                <a:gd name="T13" fmla="*/ 419 h 419"/>
              </a:gdLst>
              <a:ahLst/>
              <a:cxnLst>
                <a:cxn ang="0">
                  <a:pos x="T0" y="T1"/>
                </a:cxn>
                <a:cxn ang="0">
                  <a:pos x="T2" y="T3"/>
                </a:cxn>
                <a:cxn ang="0">
                  <a:pos x="T4" y="T5"/>
                </a:cxn>
                <a:cxn ang="0">
                  <a:pos x="T6" y="T7"/>
                </a:cxn>
                <a:cxn ang="0">
                  <a:pos x="T8" y="T9"/>
                </a:cxn>
                <a:cxn ang="0">
                  <a:pos x="T10" y="T11"/>
                </a:cxn>
                <a:cxn ang="0">
                  <a:pos x="T12" y="T13"/>
                </a:cxn>
              </a:cxnLst>
              <a:rect l="0" t="0" r="r" b="b"/>
              <a:pathLst>
                <a:path w="558" h="419">
                  <a:moveTo>
                    <a:pt x="276" y="419"/>
                  </a:moveTo>
                  <a:cubicBezTo>
                    <a:pt x="321" y="360"/>
                    <a:pt x="391" y="321"/>
                    <a:pt x="470" y="320"/>
                  </a:cubicBezTo>
                  <a:cubicBezTo>
                    <a:pt x="558" y="159"/>
                    <a:pt x="558" y="159"/>
                    <a:pt x="558" y="159"/>
                  </a:cubicBezTo>
                  <a:cubicBezTo>
                    <a:pt x="470" y="0"/>
                    <a:pt x="470" y="0"/>
                    <a:pt x="470" y="0"/>
                  </a:cubicBezTo>
                  <a:cubicBezTo>
                    <a:pt x="274" y="1"/>
                    <a:pt x="101" y="102"/>
                    <a:pt x="0" y="254"/>
                  </a:cubicBezTo>
                  <a:cubicBezTo>
                    <a:pt x="178" y="258"/>
                    <a:pt x="178" y="258"/>
                    <a:pt x="178" y="258"/>
                  </a:cubicBezTo>
                  <a:lnTo>
                    <a:pt x="276" y="419"/>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86" name="Connector: Elbow 85">
            <a:extLst>
              <a:ext uri="{FF2B5EF4-FFF2-40B4-BE49-F238E27FC236}">
                <a16:creationId xmlns:a16="http://schemas.microsoft.com/office/drawing/2014/main" id="{8C16954E-3131-1D5F-604F-9A46B6A48778}"/>
              </a:ext>
            </a:extLst>
          </p:cNvPr>
          <p:cNvCxnSpPr>
            <a:cxnSpLocks/>
          </p:cNvCxnSpPr>
          <p:nvPr/>
        </p:nvCxnSpPr>
        <p:spPr>
          <a:xfrm rot="5400000" flipH="1" flipV="1">
            <a:off x="10376231" y="2085633"/>
            <a:ext cx="606404" cy="224907"/>
          </a:xfrm>
          <a:prstGeom prst="bentConnector3">
            <a:avLst/>
          </a:prstGeom>
          <a:ln w="19050" cap="rnd">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FD86781E-1174-9F6F-0434-DC9C268FEC1C}"/>
              </a:ext>
            </a:extLst>
          </p:cNvPr>
          <p:cNvCxnSpPr>
            <a:cxnSpLocks/>
          </p:cNvCxnSpPr>
          <p:nvPr/>
        </p:nvCxnSpPr>
        <p:spPr>
          <a:xfrm>
            <a:off x="11170165" y="3841244"/>
            <a:ext cx="250288" cy="233575"/>
          </a:xfrm>
          <a:prstGeom prst="bentConnector3">
            <a:avLst/>
          </a:prstGeom>
          <a:ln w="19050" cap="rnd">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9B6088AF-E8B8-A091-DA9F-B8793C8058FC}"/>
              </a:ext>
            </a:extLst>
          </p:cNvPr>
          <p:cNvCxnSpPr>
            <a:cxnSpLocks/>
          </p:cNvCxnSpPr>
          <p:nvPr/>
        </p:nvCxnSpPr>
        <p:spPr>
          <a:xfrm rot="16200000" flipH="1">
            <a:off x="10343813" y="4959921"/>
            <a:ext cx="457746" cy="193459"/>
          </a:xfrm>
          <a:prstGeom prst="bentConnector3">
            <a:avLst/>
          </a:prstGeom>
          <a:ln w="19050" cap="rnd">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022DB2CD-CE8A-F183-EFAA-5F0527C97913}"/>
              </a:ext>
            </a:extLst>
          </p:cNvPr>
          <p:cNvCxnSpPr>
            <a:cxnSpLocks/>
          </p:cNvCxnSpPr>
          <p:nvPr/>
        </p:nvCxnSpPr>
        <p:spPr>
          <a:xfrm rot="5400000">
            <a:off x="8352057" y="5136553"/>
            <a:ext cx="759860" cy="187156"/>
          </a:xfrm>
          <a:prstGeom prst="bentConnector3">
            <a:avLst/>
          </a:prstGeom>
          <a:ln w="19050" cap="rnd">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95" name="Graphic 94" descr="Jackhammer outline">
            <a:extLst>
              <a:ext uri="{FF2B5EF4-FFF2-40B4-BE49-F238E27FC236}">
                <a16:creationId xmlns:a16="http://schemas.microsoft.com/office/drawing/2014/main" id="{F4FE29E7-6BE7-6249-0B9E-A1908E11EC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12803" y="4074819"/>
            <a:ext cx="674602" cy="674602"/>
          </a:xfrm>
          <a:prstGeom prst="rect">
            <a:avLst/>
          </a:prstGeom>
        </p:spPr>
      </p:pic>
      <p:pic>
        <p:nvPicPr>
          <p:cNvPr id="96" name="Graphic 161" descr="Money outline">
            <a:extLst>
              <a:ext uri="{FF2B5EF4-FFF2-40B4-BE49-F238E27FC236}">
                <a16:creationId xmlns:a16="http://schemas.microsoft.com/office/drawing/2014/main" id="{CD7D7091-0E6D-1E8A-82EA-BF22D109F1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710385" y="4292088"/>
            <a:ext cx="571500" cy="571500"/>
          </a:xfrm>
          <a:prstGeom prst="rect">
            <a:avLst/>
          </a:prstGeom>
        </p:spPr>
      </p:pic>
      <p:pic>
        <p:nvPicPr>
          <p:cNvPr id="98" name="Graphic 43" descr="Park scene outline">
            <a:extLst>
              <a:ext uri="{FF2B5EF4-FFF2-40B4-BE49-F238E27FC236}">
                <a16:creationId xmlns:a16="http://schemas.microsoft.com/office/drawing/2014/main" id="{5E19F1C2-9FAB-CB03-61A3-4077BE9270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88273" y="2597720"/>
            <a:ext cx="504825" cy="504825"/>
          </a:xfrm>
          <a:prstGeom prst="rect">
            <a:avLst/>
          </a:prstGeom>
        </p:spPr>
      </p:pic>
      <p:pic>
        <p:nvPicPr>
          <p:cNvPr id="99" name="Graphic 163" descr="Lights On outline">
            <a:extLst>
              <a:ext uri="{FF2B5EF4-FFF2-40B4-BE49-F238E27FC236}">
                <a16:creationId xmlns:a16="http://schemas.microsoft.com/office/drawing/2014/main" id="{74C692BB-2693-90D3-8D5D-DCC186DDBE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071986" y="2403326"/>
            <a:ext cx="465138" cy="465138"/>
          </a:xfrm>
          <a:prstGeom prst="rect">
            <a:avLst/>
          </a:prstGeom>
        </p:spPr>
      </p:pic>
      <p:pic>
        <p:nvPicPr>
          <p:cNvPr id="101" name="Graphic 44" descr="Checklist outline">
            <a:extLst>
              <a:ext uri="{FF2B5EF4-FFF2-40B4-BE49-F238E27FC236}">
                <a16:creationId xmlns:a16="http://schemas.microsoft.com/office/drawing/2014/main" id="{0EF0BB3E-CA22-F919-3920-C6355CDD16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416559" y="3208853"/>
            <a:ext cx="463550" cy="463550"/>
          </a:xfrm>
          <a:prstGeom prst="rect">
            <a:avLst/>
          </a:prstGeom>
        </p:spPr>
      </p:pic>
      <p:pic>
        <p:nvPicPr>
          <p:cNvPr id="102" name="Graphic 47" descr="Paint brush outline">
            <a:extLst>
              <a:ext uri="{FF2B5EF4-FFF2-40B4-BE49-F238E27FC236}">
                <a16:creationId xmlns:a16="http://schemas.microsoft.com/office/drawing/2014/main" id="{3279CD52-8AAA-A956-F9C6-5268866743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0800000" flipH="1" flipV="1">
            <a:off x="10413829" y="3495263"/>
            <a:ext cx="511175" cy="511175"/>
          </a:xfrm>
          <a:prstGeom prst="rect">
            <a:avLst/>
          </a:prstGeom>
        </p:spPr>
      </p:pic>
      <p:sp>
        <p:nvSpPr>
          <p:cNvPr id="114" name="Freeform: Shape 113">
            <a:extLst>
              <a:ext uri="{FF2B5EF4-FFF2-40B4-BE49-F238E27FC236}">
                <a16:creationId xmlns:a16="http://schemas.microsoft.com/office/drawing/2014/main" id="{362405A6-27F9-D2CA-7501-99DB6081381E}"/>
              </a:ext>
            </a:extLst>
          </p:cNvPr>
          <p:cNvSpPr/>
          <p:nvPr/>
        </p:nvSpPr>
        <p:spPr>
          <a:xfrm>
            <a:off x="8006110" y="1391409"/>
            <a:ext cx="2020160" cy="851048"/>
          </a:xfrm>
          <a:custGeom>
            <a:avLst/>
            <a:gdLst>
              <a:gd name="connsiteX0" fmla="*/ 0 w 2020160"/>
              <a:gd name="connsiteY0" fmla="*/ 0 h 851048"/>
              <a:gd name="connsiteX1" fmla="*/ 2020160 w 2020160"/>
              <a:gd name="connsiteY1" fmla="*/ 0 h 851048"/>
              <a:gd name="connsiteX2" fmla="*/ 2020160 w 2020160"/>
              <a:gd name="connsiteY2" fmla="*/ 851048 h 851048"/>
              <a:gd name="connsiteX3" fmla="*/ 0 w 2020160"/>
              <a:gd name="connsiteY3" fmla="*/ 851048 h 851048"/>
              <a:gd name="connsiteX4" fmla="*/ 0 w 2020160"/>
              <a:gd name="connsiteY4" fmla="*/ 0 h 85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160" h="851048">
                <a:moveTo>
                  <a:pt x="0" y="0"/>
                </a:moveTo>
                <a:lnTo>
                  <a:pt x="2020160" y="0"/>
                </a:lnTo>
                <a:lnTo>
                  <a:pt x="2020160" y="851048"/>
                </a:lnTo>
                <a:lnTo>
                  <a:pt x="0" y="8510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Lighting Improvements</a:t>
            </a:r>
            <a:endParaRPr lang="en-US" dirty="0">
              <a:solidFill>
                <a:schemeClr val="bg1"/>
              </a:solidFill>
            </a:endParaRPr>
          </a:p>
          <a:p>
            <a:pPr marL="0" lvl="0" indent="0" algn="l" defTabSz="533400">
              <a:lnSpc>
                <a:spcPct val="90000"/>
              </a:lnSpc>
              <a:spcBef>
                <a:spcPct val="0"/>
              </a:spcBef>
              <a:spcAft>
                <a:spcPct val="35000"/>
              </a:spcAft>
              <a:buNone/>
            </a:pPr>
            <a:endParaRPr lang="en-US" sz="12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593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par>
                                <p:cTn id="26" presetID="10" presetClass="entr" presetSubtype="0" fill="hold"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par>
                                <p:cTn id="32" presetID="10" presetClass="entr" presetSubtype="0"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500"/>
                                        <p:tgtEl>
                                          <p:spTgt spid="88"/>
                                        </p:tgtEl>
                                      </p:cBhvr>
                                    </p:animEffect>
                                  </p:childTnLst>
                                </p:cTn>
                              </p:par>
                              <p:par>
                                <p:cTn id="35" presetID="10" presetClass="entr" presetSubtype="0" fill="hold"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nodeType="with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fade">
                                      <p:cBhvr>
                                        <p:cTn id="46" dur="500"/>
                                        <p:tgtEl>
                                          <p:spTgt spid="98"/>
                                        </p:tgtEl>
                                      </p:cBhvr>
                                    </p:animEffect>
                                  </p:childTnLst>
                                </p:cTn>
                              </p:par>
                              <p:par>
                                <p:cTn id="47" presetID="10" presetClass="entr" presetSubtype="0" fill="hold" nodeType="withEffect">
                                  <p:stCondLst>
                                    <p:cond delay="0"/>
                                  </p:stCondLst>
                                  <p:childTnLst>
                                    <p:set>
                                      <p:cBhvr>
                                        <p:cTn id="48" dur="1" fill="hold">
                                          <p:stCondLst>
                                            <p:cond delay="0"/>
                                          </p:stCondLst>
                                        </p:cTn>
                                        <p:tgtEl>
                                          <p:spTgt spid="99"/>
                                        </p:tgtEl>
                                        <p:attrNameLst>
                                          <p:attrName>style.visibility</p:attrName>
                                        </p:attrNameLst>
                                      </p:cBhvr>
                                      <p:to>
                                        <p:strVal val="visible"/>
                                      </p:to>
                                    </p:set>
                                    <p:animEffect transition="in" filter="fade">
                                      <p:cBhvr>
                                        <p:cTn id="49" dur="500"/>
                                        <p:tgtEl>
                                          <p:spTgt spid="99"/>
                                        </p:tgtEl>
                                      </p:cBhvr>
                                    </p:animEffect>
                                  </p:childTnLst>
                                </p:cTn>
                              </p:par>
                              <p:par>
                                <p:cTn id="50" presetID="10" presetClass="entr" presetSubtype="0" fill="hold" nodeType="with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par>
                                <p:cTn id="53" presetID="10" presetClass="entr" presetSubtype="0" fill="hold" nodeType="with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4"/>
                                        </p:tgtEl>
                                        <p:attrNameLst>
                                          <p:attrName>style.visibility</p:attrName>
                                        </p:attrNameLst>
                                      </p:cBhvr>
                                      <p:to>
                                        <p:strVal val="visible"/>
                                      </p:to>
                                    </p:set>
                                    <p:animEffect transition="in" filter="fade">
                                      <p:cBhvr>
                                        <p:cTn id="58" dur="500"/>
                                        <p:tgtEl>
                                          <p:spTgt spid="1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fade">
                                      <p:cBhvr>
                                        <p:cTn id="64" dur="500"/>
                                        <p:tgtEl>
                                          <p:spTgt spid="7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0" end="0"/>
                                            </p:txEl>
                                          </p:spTgt>
                                        </p:tgtEl>
                                        <p:attrNameLst>
                                          <p:attrName>style.visibility</p:attrName>
                                        </p:attrNameLst>
                                      </p:cBhvr>
                                      <p:to>
                                        <p:strVal val="visible"/>
                                      </p:to>
                                    </p:set>
                                    <p:animEffect transition="in" filter="fade">
                                      <p:cBhvr>
                                        <p:cTn id="69" dur="500"/>
                                        <p:tgtEl>
                                          <p:spTgt spid="4">
                                            <p:txEl>
                                              <p:pRg st="0" end="0"/>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
                                            <p:txEl>
                                              <p:pRg st="2" end="2"/>
                                            </p:txEl>
                                          </p:spTgt>
                                        </p:tgtEl>
                                        <p:attrNameLst>
                                          <p:attrName>style.visibility</p:attrName>
                                        </p:attrNameLst>
                                      </p:cBhvr>
                                      <p:to>
                                        <p:strVal val="visible"/>
                                      </p:to>
                                    </p:set>
                                    <p:animEffect transition="in" filter="fade">
                                      <p:cBhvr>
                                        <p:cTn id="72" dur="500"/>
                                        <p:tgtEl>
                                          <p:spTgt spid="4">
                                            <p:txEl>
                                              <p:pRg st="2" end="2"/>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
                                            <p:txEl>
                                              <p:pRg st="4" end="4"/>
                                            </p:txEl>
                                          </p:spTgt>
                                        </p:tgtEl>
                                        <p:attrNameLst>
                                          <p:attrName>style.visibility</p:attrName>
                                        </p:attrNameLst>
                                      </p:cBhvr>
                                      <p:to>
                                        <p:strVal val="visible"/>
                                      </p:to>
                                    </p:set>
                                    <p:animEffect transition="in" filter="fade">
                                      <p:cBhvr>
                                        <p:cTn id="7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uiExpand="1" build="allAtOnce"/>
      <p:bldP spid="73" grpId="0"/>
      <p:bldP spid="74" grpId="0"/>
      <p:bldP spid="75" grpId="0"/>
      <p:bldP spid="76" grpId="0"/>
      <p:bldP spid="78" grpId="0"/>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4C730-F694-5034-4108-D3C6CD07E0C0}"/>
              </a:ext>
            </a:extLst>
          </p:cNvPr>
          <p:cNvSpPr>
            <a:spLocks noGrp="1"/>
          </p:cNvSpPr>
          <p:nvPr>
            <p:ph type="title"/>
          </p:nvPr>
        </p:nvSpPr>
        <p:spPr>
          <a:xfrm>
            <a:off x="648000" y="630679"/>
            <a:ext cx="10893600" cy="835200"/>
          </a:xfrm>
        </p:spPr>
        <p:txBody>
          <a:bodyPr/>
          <a:lstStyle/>
          <a:p>
            <a:r>
              <a:rPr lang="en-US" dirty="0"/>
              <a:t>Long Term Improvements</a:t>
            </a:r>
          </a:p>
        </p:txBody>
      </p:sp>
      <p:sp>
        <p:nvSpPr>
          <p:cNvPr id="7" name="Slide Number Placeholder 6">
            <a:extLst>
              <a:ext uri="{FF2B5EF4-FFF2-40B4-BE49-F238E27FC236}">
                <a16:creationId xmlns:a16="http://schemas.microsoft.com/office/drawing/2014/main" id="{421FF58C-9B84-766C-ADA2-C59815132EF6}"/>
              </a:ext>
            </a:extLst>
          </p:cNvPr>
          <p:cNvSpPr>
            <a:spLocks noGrp="1"/>
          </p:cNvSpPr>
          <p:nvPr>
            <p:ph type="sldNum" sz="quarter" idx="12"/>
          </p:nvPr>
        </p:nvSpPr>
        <p:spPr/>
        <p:txBody>
          <a:bodyPr/>
          <a:lstStyle/>
          <a:p>
            <a:fld id="{23AA811B-2EBD-4900-905E-5BE206449611}" type="slidenum">
              <a:rPr lang="en-US" dirty="0" smtClean="0"/>
              <a:pPr/>
              <a:t>17</a:t>
            </a:fld>
            <a:endParaRPr lang="en-US" dirty="0"/>
          </a:p>
        </p:txBody>
      </p:sp>
      <p:pic>
        <p:nvPicPr>
          <p:cNvPr id="11" name="Picture 10" descr="A map of a town&#10;&#10;Description automatically generated">
            <a:extLst>
              <a:ext uri="{FF2B5EF4-FFF2-40B4-BE49-F238E27FC236}">
                <a16:creationId xmlns:a16="http://schemas.microsoft.com/office/drawing/2014/main" id="{C193203E-2E4F-CBC0-57AF-6D1B50AD0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382" y="1758700"/>
            <a:ext cx="6793734" cy="3533048"/>
          </a:xfrm>
          <a:prstGeom prst="rect">
            <a:avLst/>
          </a:prstGeom>
          <a:ln>
            <a:solidFill>
              <a:srgbClr val="000000"/>
            </a:solidFill>
          </a:ln>
        </p:spPr>
      </p:pic>
      <p:sp>
        <p:nvSpPr>
          <p:cNvPr id="17" name="Content Placeholder 3">
            <a:extLst>
              <a:ext uri="{FF2B5EF4-FFF2-40B4-BE49-F238E27FC236}">
                <a16:creationId xmlns:a16="http://schemas.microsoft.com/office/drawing/2014/main" id="{F13A3385-E34F-1A98-BC11-293ED93CA865}"/>
              </a:ext>
            </a:extLst>
          </p:cNvPr>
          <p:cNvSpPr txBox="1">
            <a:spLocks/>
          </p:cNvSpPr>
          <p:nvPr/>
        </p:nvSpPr>
        <p:spPr>
          <a:xfrm>
            <a:off x="647999" y="1632750"/>
            <a:ext cx="4018693" cy="4165414"/>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spcBef>
                <a:spcPts val="0"/>
              </a:spcBef>
              <a:spcAft>
                <a:spcPts val="0"/>
              </a:spcAft>
              <a:buNone/>
              <a:defRPr/>
            </a:pPr>
            <a:r>
              <a:rPr lang="en-US" sz="1400" b="1" dirty="0">
                <a:solidFill>
                  <a:srgbClr val="0C9ED9"/>
                </a:solidFill>
                <a:latin typeface="Open Sans"/>
                <a:ea typeface="Open Sans"/>
                <a:cs typeface="Open Sans"/>
              </a:rPr>
              <a:t>As part of the NBV100 Master Plan for North Bay Village, the City could further their vision by adding a specific zoning overlay to the Pirates Alley. </a:t>
            </a:r>
          </a:p>
          <a:p>
            <a:pPr marL="0" indent="0">
              <a:spcBef>
                <a:spcPts val="0"/>
              </a:spcBef>
              <a:spcAft>
                <a:spcPts val="0"/>
              </a:spcAft>
              <a:buFont typeface="Arial" panose="020B0604020202020204" pitchFamily="34" charset="0"/>
              <a:buNone/>
            </a:pPr>
            <a:endParaRPr lang="en-US" sz="1400" dirty="0">
              <a:solidFill>
                <a:srgbClr val="0C9ED9"/>
              </a:solidFill>
              <a:latin typeface="Open Sans"/>
              <a:ea typeface="Open Sans"/>
              <a:cs typeface="Open Sans"/>
            </a:endParaRPr>
          </a:p>
          <a:p>
            <a:pPr marL="215900" indent="-215900"/>
            <a:r>
              <a:rPr lang="en-US" sz="1400" dirty="0">
                <a:latin typeface="Open Sans"/>
                <a:ea typeface="Open Sans"/>
                <a:cs typeface="Open Sans"/>
              </a:rPr>
              <a:t>Zoning overlays can be used to help fill the gap when traditional zoning does not account for specific local conditions or issues. </a:t>
            </a:r>
          </a:p>
          <a:p>
            <a:pPr marL="215900" indent="-215900"/>
            <a:r>
              <a:rPr lang="en-US" sz="1400" dirty="0">
                <a:solidFill>
                  <a:srgbClr val="4A4A4D"/>
                </a:solidFill>
                <a:latin typeface="Open Sans"/>
                <a:ea typeface="Open Sans"/>
                <a:cs typeface="Arial"/>
              </a:rPr>
              <a:t>Density bonus for pedestrian oriented development </a:t>
            </a:r>
          </a:p>
          <a:p>
            <a:pPr marL="215900" indent="-215900"/>
            <a:r>
              <a:rPr lang="en-US" sz="1400" dirty="0">
                <a:latin typeface="Open Sans"/>
                <a:ea typeface="Open Sans"/>
                <a:cs typeface="Arial"/>
              </a:rPr>
              <a:t>Increased building setbacks </a:t>
            </a:r>
          </a:p>
          <a:p>
            <a:pPr marL="215900" indent="-215900"/>
            <a:r>
              <a:rPr lang="en-US" sz="1400" dirty="0">
                <a:latin typeface="Open Sans"/>
                <a:ea typeface="Open Sans"/>
                <a:cs typeface="Arial"/>
              </a:rPr>
              <a:t>Dedicated pedestrian and bike lanes </a:t>
            </a:r>
          </a:p>
          <a:p>
            <a:pPr marL="215900" indent="-215900"/>
            <a:r>
              <a:rPr lang="en-US" sz="1400" dirty="0">
                <a:latin typeface="Open Sans"/>
                <a:ea typeface="Open Sans"/>
                <a:cs typeface="Arial"/>
              </a:rPr>
              <a:t>Design standards (landscaping, street design, </a:t>
            </a:r>
            <a:r>
              <a:rPr lang="en-US" sz="1400" dirty="0" err="1">
                <a:latin typeface="Open Sans"/>
                <a:ea typeface="Open Sans"/>
                <a:cs typeface="Arial"/>
              </a:rPr>
              <a:t>etc</a:t>
            </a:r>
            <a:r>
              <a:rPr lang="en-US" sz="1400" dirty="0">
                <a:latin typeface="Open Sans"/>
                <a:ea typeface="Open Sans"/>
                <a:cs typeface="Arial"/>
              </a:rPr>
              <a:t>).</a:t>
            </a:r>
          </a:p>
          <a:p>
            <a:pPr marL="0" indent="0">
              <a:buFont typeface="Arial" panose="020B0604020202020204" pitchFamily="34" charset="0"/>
              <a:buNone/>
            </a:pPr>
            <a:endParaRPr lang="en-US" dirty="0">
              <a:ea typeface="Open Sans"/>
              <a:cs typeface="Open Sans"/>
            </a:endParaRPr>
          </a:p>
        </p:txBody>
      </p:sp>
    </p:spTree>
    <p:extLst>
      <p:ext uri="{BB962C8B-B14F-4D97-AF65-F5344CB8AC3E}">
        <p14:creationId xmlns:p14="http://schemas.microsoft.com/office/powerpoint/2010/main" val="110176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583B3-173C-6CD3-A36A-E190A33416B2}"/>
              </a:ext>
            </a:extLst>
          </p:cNvPr>
          <p:cNvSpPr>
            <a:spLocks noGrp="1"/>
          </p:cNvSpPr>
          <p:nvPr>
            <p:ph type="title"/>
          </p:nvPr>
        </p:nvSpPr>
        <p:spPr>
          <a:xfrm>
            <a:off x="648000" y="647700"/>
            <a:ext cx="10893600" cy="835200"/>
          </a:xfrm>
        </p:spPr>
        <p:txBody>
          <a:bodyPr/>
          <a:lstStyle/>
          <a:p>
            <a:r>
              <a:rPr lang="en-US" dirty="0"/>
              <a:t>Potential Challenges</a:t>
            </a:r>
            <a:endParaRPr lang="en-US" dirty="0">
              <a:ea typeface="Open Sans Light"/>
              <a:cs typeface="Open Sans Light"/>
            </a:endParaRPr>
          </a:p>
        </p:txBody>
      </p:sp>
      <p:sp>
        <p:nvSpPr>
          <p:cNvPr id="7" name="Slide Number Placeholder 6">
            <a:extLst>
              <a:ext uri="{FF2B5EF4-FFF2-40B4-BE49-F238E27FC236}">
                <a16:creationId xmlns:a16="http://schemas.microsoft.com/office/drawing/2014/main" id="{793CC20F-B51D-FB88-8226-7EFA104BF6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8" name="Content Placeholder 7">
            <a:extLst>
              <a:ext uri="{FF2B5EF4-FFF2-40B4-BE49-F238E27FC236}">
                <a16:creationId xmlns:a16="http://schemas.microsoft.com/office/drawing/2014/main" id="{A58B461A-132A-CB17-849F-3040AB4DE22F}"/>
              </a:ext>
            </a:extLst>
          </p:cNvPr>
          <p:cNvSpPr txBox="1">
            <a:spLocks noGrp="1"/>
          </p:cNvSpPr>
          <p:nvPr>
            <p:ph idx="1"/>
          </p:nvPr>
        </p:nvSpPr>
        <p:spPr>
          <a:xfrm>
            <a:off x="545365" y="2400369"/>
            <a:ext cx="2201431" cy="3162404"/>
          </a:xfrm>
          <a:prstGeom prst="rect">
            <a:avLst/>
          </a:prstGeom>
          <a:noFill/>
        </p:spPr>
        <p:txBody>
          <a:bodyPr vert="horz" wrap="square" lIns="0" tIns="0" rIns="0" bIns="0" rtlCol="0" anchor="t">
            <a:spAutoFit/>
          </a:bodyPr>
          <a:lstStyle/>
          <a:p>
            <a:pPr marL="0" indent="0">
              <a:buNone/>
              <a:defRPr/>
            </a:pPr>
            <a:r>
              <a:rPr lang="en-US" sz="1400" dirty="0">
                <a:solidFill>
                  <a:schemeClr val="accent2"/>
                </a:solidFill>
              </a:rPr>
              <a:t>Challenge</a:t>
            </a:r>
            <a:r>
              <a:rPr kumimoji="0" lang="en-US" sz="1400" b="0" i="0" u="none" strike="noStrike" kern="1200" cap="none" spc="0" normalizeH="0" baseline="0" noProof="0" dirty="0">
                <a:ln>
                  <a:noFill/>
                </a:ln>
                <a:solidFill>
                  <a:schemeClr val="accent2"/>
                </a:solidFill>
                <a:effectLst/>
                <a:uLnTx/>
                <a:uFillTx/>
              </a:rPr>
              <a:t>:</a:t>
            </a:r>
            <a:r>
              <a:rPr lang="en-US" sz="1400" dirty="0">
                <a:solidFill>
                  <a:schemeClr val="accent2"/>
                </a:solidFill>
              </a:rPr>
              <a:t> </a:t>
            </a:r>
            <a:r>
              <a:rPr lang="en-US" sz="1400" dirty="0">
                <a:solidFill>
                  <a:srgbClr val="595959"/>
                </a:solidFill>
              </a:rPr>
              <a:t>Disruption and alteration to current traffic patterns (drop off and pick up of children)</a:t>
            </a:r>
            <a:endParaRPr lang="en-US" sz="1400" b="0" i="0" u="none" strike="noStrike" kern="1200" cap="none" spc="0" normalizeH="0" baseline="0" noProof="0" dirty="0">
              <a:ln>
                <a:noFill/>
              </a:ln>
              <a:solidFill>
                <a:srgbClr val="595959"/>
              </a:solidFill>
              <a:effectLst/>
              <a:uLnTx/>
              <a:uFillTx/>
              <a:ea typeface="Open Sans"/>
              <a:cs typeface="Open Sans"/>
            </a:endParaRPr>
          </a:p>
          <a:p>
            <a:pPr marL="0" indent="0">
              <a:buNone/>
              <a:defRPr/>
            </a:pPr>
            <a:endParaRPr lang="en-US" sz="1400" dirty="0">
              <a:solidFill>
                <a:srgbClr val="595959"/>
              </a:solidFill>
              <a:ea typeface="Open Sans"/>
              <a:cs typeface="Open Sans"/>
            </a:endParaRPr>
          </a:p>
          <a:p>
            <a:pPr marL="0" indent="0">
              <a:buNone/>
              <a:defRPr/>
            </a:pPr>
            <a:endParaRPr lang="en-US" sz="1400" dirty="0">
              <a:solidFill>
                <a:srgbClr val="595959"/>
              </a:solidFill>
            </a:endParaRPr>
          </a:p>
          <a:p>
            <a:pPr marL="0" indent="0">
              <a:buNone/>
              <a:defRPr/>
            </a:pPr>
            <a:endParaRPr lang="en-US" sz="1400" dirty="0">
              <a:solidFill>
                <a:srgbClr val="595959"/>
              </a:solidFill>
            </a:endParaRPr>
          </a:p>
          <a:p>
            <a:pPr marL="0" indent="0">
              <a:buNone/>
              <a:defRPr/>
            </a:pPr>
            <a:endParaRPr lang="en-US" sz="1400" dirty="0">
              <a:solidFill>
                <a:srgbClr val="595959"/>
              </a:solidFill>
              <a:ea typeface="Open Sans"/>
              <a:cs typeface="Open Sans"/>
            </a:endParaRPr>
          </a:p>
          <a:p>
            <a:pPr marL="0" indent="0">
              <a:buNone/>
              <a:defRPr/>
            </a:pPr>
            <a:r>
              <a:rPr lang="en-US" sz="1400" dirty="0">
                <a:solidFill>
                  <a:schemeClr val="accent2"/>
                </a:solidFill>
              </a:rPr>
              <a:t>Solution</a:t>
            </a:r>
            <a:r>
              <a:rPr kumimoji="0" lang="en-US" sz="1400" b="0" i="0" u="none" strike="noStrike" kern="1200" cap="none" spc="0" normalizeH="0" baseline="0" noProof="0" dirty="0">
                <a:ln>
                  <a:noFill/>
                </a:ln>
                <a:solidFill>
                  <a:schemeClr val="accent2"/>
                </a:solidFill>
                <a:effectLst/>
                <a:uLnTx/>
                <a:uFillTx/>
              </a:rPr>
              <a:t>:</a:t>
            </a:r>
            <a:r>
              <a:rPr lang="en-US" sz="1400" dirty="0">
                <a:solidFill>
                  <a:schemeClr val="accent2"/>
                </a:solidFill>
              </a:rPr>
              <a:t> </a:t>
            </a:r>
            <a:r>
              <a:rPr lang="en-US" sz="1400" dirty="0">
                <a:solidFill>
                  <a:srgbClr val="595959"/>
                </a:solidFill>
              </a:rPr>
              <a:t>Conduct a traffic study and devise potential measures to mitigate bottlenecks</a:t>
            </a:r>
            <a:endParaRPr lang="en-US" sz="1400" dirty="0">
              <a:solidFill>
                <a:srgbClr val="595959"/>
              </a:solidFill>
              <a:ea typeface="Open Sans"/>
              <a:cs typeface="Open Sans"/>
            </a:endParaRPr>
          </a:p>
        </p:txBody>
      </p:sp>
      <p:sp>
        <p:nvSpPr>
          <p:cNvPr id="11" name="Rectangle 10">
            <a:extLst>
              <a:ext uri="{FF2B5EF4-FFF2-40B4-BE49-F238E27FC236}">
                <a16:creationId xmlns:a16="http://schemas.microsoft.com/office/drawing/2014/main" id="{98B1221C-3309-541D-5156-95132BA97EF6}"/>
              </a:ext>
            </a:extLst>
          </p:cNvPr>
          <p:cNvSpPr/>
          <p:nvPr/>
        </p:nvSpPr>
        <p:spPr>
          <a:xfrm flipV="1">
            <a:off x="423158" y="2313382"/>
            <a:ext cx="2452529" cy="40544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 name="Text Placeholder 9">
            <a:extLst>
              <a:ext uri="{FF2B5EF4-FFF2-40B4-BE49-F238E27FC236}">
                <a16:creationId xmlns:a16="http://schemas.microsoft.com/office/drawing/2014/main" id="{D37859C0-FEC0-8D9B-ED35-8F3EEADC33C4}"/>
              </a:ext>
            </a:extLst>
          </p:cNvPr>
          <p:cNvSpPr>
            <a:spLocks noGrp="1"/>
          </p:cNvSpPr>
          <p:nvPr>
            <p:ph type="body" sz="quarter" idx="13"/>
          </p:nvPr>
        </p:nvSpPr>
        <p:spPr>
          <a:xfrm>
            <a:off x="423158" y="1714021"/>
            <a:ext cx="2458537" cy="296410"/>
          </a:xfrm>
        </p:spPr>
        <p:txBody>
          <a:bodyPr vert="horz" lIns="0" tIns="0" rIns="0" bIns="0" rtlCol="0" anchor="t">
            <a:noAutofit/>
          </a:bodyPr>
          <a:lstStyle/>
          <a:p>
            <a:pPr algn="ctr"/>
            <a:r>
              <a:rPr lang="en-US" sz="1600" b="1" dirty="0">
                <a:solidFill>
                  <a:schemeClr val="tx1"/>
                </a:solidFill>
                <a:ea typeface="Open Sans"/>
                <a:cs typeface="Open Sans"/>
              </a:rPr>
              <a:t>KLA Traffic Flow Impact</a:t>
            </a:r>
          </a:p>
        </p:txBody>
      </p:sp>
      <p:grpSp>
        <p:nvGrpSpPr>
          <p:cNvPr id="23" name="Group 22">
            <a:extLst>
              <a:ext uri="{FF2B5EF4-FFF2-40B4-BE49-F238E27FC236}">
                <a16:creationId xmlns:a16="http://schemas.microsoft.com/office/drawing/2014/main" id="{C1221912-075C-D849-8415-8E21CEAE43D3}"/>
              </a:ext>
            </a:extLst>
          </p:cNvPr>
          <p:cNvGrpSpPr/>
          <p:nvPr/>
        </p:nvGrpSpPr>
        <p:grpSpPr>
          <a:xfrm>
            <a:off x="3215749" y="2313381"/>
            <a:ext cx="2452529" cy="4054451"/>
            <a:chOff x="3176380" y="2313381"/>
            <a:chExt cx="2452529" cy="4054451"/>
          </a:xfrm>
        </p:grpSpPr>
        <p:sp>
          <p:nvSpPr>
            <p:cNvPr id="9" name="Content Placeholder 7">
              <a:extLst>
                <a:ext uri="{FF2B5EF4-FFF2-40B4-BE49-F238E27FC236}">
                  <a16:creationId xmlns:a16="http://schemas.microsoft.com/office/drawing/2014/main" id="{D9AAE5B3-6E2C-BC4E-ECB5-152E9D8B971A}"/>
                </a:ext>
              </a:extLst>
            </p:cNvPr>
            <p:cNvSpPr txBox="1">
              <a:spLocks/>
            </p:cNvSpPr>
            <p:nvPr/>
          </p:nvSpPr>
          <p:spPr>
            <a:xfrm>
              <a:off x="3339990" y="2394618"/>
              <a:ext cx="2197463" cy="3462486"/>
            </a:xfrm>
            <a:prstGeom prst="rect">
              <a:avLst/>
            </a:prstGeom>
            <a:noFill/>
          </p:spPr>
          <p:txBody>
            <a:bodyPr vert="horz" wrap="square" lIns="0" tIns="0" rIns="0" bIns="0" rtlCol="0" anchor="t">
              <a:sp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defRPr/>
              </a:pPr>
              <a:r>
                <a:rPr lang="en-US" sz="1400" dirty="0">
                  <a:solidFill>
                    <a:schemeClr val="accent2"/>
                  </a:solidFill>
                </a:rPr>
                <a:t>Challenge: </a:t>
              </a:r>
              <a:r>
                <a:rPr lang="en-US" sz="1400" dirty="0">
                  <a:solidFill>
                    <a:srgbClr val="595959"/>
                  </a:solidFill>
                </a:rPr>
                <a:t>Existing power lines prohibit the surface area of redevelopment detracting from the pedestrian experience and could constrain future commercial development</a:t>
              </a:r>
              <a:endParaRPr lang="en-US" sz="1400" dirty="0">
                <a:solidFill>
                  <a:srgbClr val="595959"/>
                </a:solidFill>
                <a:ea typeface="Open Sans"/>
                <a:cs typeface="Open Sans"/>
              </a:endParaRPr>
            </a:p>
            <a:p>
              <a:pPr marL="0" indent="0">
                <a:buNone/>
                <a:defRPr/>
              </a:pPr>
              <a:endParaRPr lang="en-US" sz="1400" dirty="0">
                <a:solidFill>
                  <a:srgbClr val="595959"/>
                </a:solidFill>
              </a:endParaRPr>
            </a:p>
            <a:p>
              <a:pPr marL="0" indent="0">
                <a:buNone/>
                <a:defRPr/>
              </a:pPr>
              <a:r>
                <a:rPr lang="en-US" sz="1400" dirty="0">
                  <a:solidFill>
                    <a:schemeClr val="accent2"/>
                  </a:solidFill>
                </a:rPr>
                <a:t>Solution: </a:t>
              </a:r>
              <a:r>
                <a:rPr lang="en-US" sz="1400" dirty="0">
                  <a:solidFill>
                    <a:srgbClr val="595959"/>
                  </a:solidFill>
                </a:rPr>
                <a:t>Work with FPL to assess cost and construction schedule for replacement of above-ground power lines with underground power lines </a:t>
              </a:r>
              <a:endParaRPr lang="en-US" sz="1400" dirty="0">
                <a:solidFill>
                  <a:srgbClr val="595959"/>
                </a:solidFill>
                <a:ea typeface="Open Sans"/>
                <a:cs typeface="Open Sans"/>
              </a:endParaRPr>
            </a:p>
          </p:txBody>
        </p:sp>
        <p:sp>
          <p:nvSpPr>
            <p:cNvPr id="10" name="Rectangle 9">
              <a:extLst>
                <a:ext uri="{FF2B5EF4-FFF2-40B4-BE49-F238E27FC236}">
                  <a16:creationId xmlns:a16="http://schemas.microsoft.com/office/drawing/2014/main" id="{A335BF49-CCD4-5CD1-EB48-CF5A6995452B}"/>
                </a:ext>
              </a:extLst>
            </p:cNvPr>
            <p:cNvSpPr/>
            <p:nvPr/>
          </p:nvSpPr>
          <p:spPr>
            <a:xfrm flipV="1">
              <a:off x="3176380" y="2313381"/>
              <a:ext cx="2452529" cy="40544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grpSp>
      <p:sp>
        <p:nvSpPr>
          <p:cNvPr id="15" name="Text Placeholder 9">
            <a:extLst>
              <a:ext uri="{FF2B5EF4-FFF2-40B4-BE49-F238E27FC236}">
                <a16:creationId xmlns:a16="http://schemas.microsoft.com/office/drawing/2014/main" id="{9D7E0A93-1B0F-9CB3-386D-CB180929DA79}"/>
              </a:ext>
            </a:extLst>
          </p:cNvPr>
          <p:cNvSpPr txBox="1">
            <a:spLocks/>
          </p:cNvSpPr>
          <p:nvPr/>
        </p:nvSpPr>
        <p:spPr>
          <a:xfrm>
            <a:off x="3209740" y="1722647"/>
            <a:ext cx="2458537" cy="296410"/>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lgn="ctr"/>
            <a:r>
              <a:rPr lang="en-US" sz="1600" b="1" dirty="0">
                <a:solidFill>
                  <a:schemeClr val="tx1"/>
                </a:solidFill>
                <a:ea typeface="Open Sans"/>
                <a:cs typeface="Open Sans"/>
              </a:rPr>
              <a:t>FPL Power Lines</a:t>
            </a:r>
          </a:p>
        </p:txBody>
      </p:sp>
      <p:grpSp>
        <p:nvGrpSpPr>
          <p:cNvPr id="24" name="Group 23">
            <a:extLst>
              <a:ext uri="{FF2B5EF4-FFF2-40B4-BE49-F238E27FC236}">
                <a16:creationId xmlns:a16="http://schemas.microsoft.com/office/drawing/2014/main" id="{5B1E14CF-F0D4-7073-1104-0605406D262C}"/>
              </a:ext>
            </a:extLst>
          </p:cNvPr>
          <p:cNvGrpSpPr/>
          <p:nvPr/>
        </p:nvGrpSpPr>
        <p:grpSpPr>
          <a:xfrm>
            <a:off x="6228272" y="2313380"/>
            <a:ext cx="2452529" cy="4054451"/>
            <a:chOff x="6051850" y="2313380"/>
            <a:chExt cx="2452529" cy="4054451"/>
          </a:xfrm>
        </p:grpSpPr>
        <p:sp>
          <p:nvSpPr>
            <p:cNvPr id="16" name="Content Placeholder 7">
              <a:extLst>
                <a:ext uri="{FF2B5EF4-FFF2-40B4-BE49-F238E27FC236}">
                  <a16:creationId xmlns:a16="http://schemas.microsoft.com/office/drawing/2014/main" id="{555C3F45-07A3-2184-F246-7BFD40B059E8}"/>
                </a:ext>
              </a:extLst>
            </p:cNvPr>
            <p:cNvSpPr txBox="1">
              <a:spLocks/>
            </p:cNvSpPr>
            <p:nvPr/>
          </p:nvSpPr>
          <p:spPr>
            <a:xfrm>
              <a:off x="6186706" y="2408994"/>
              <a:ext cx="2201431" cy="3693319"/>
            </a:xfrm>
            <a:prstGeom prst="rect">
              <a:avLst/>
            </a:prstGeom>
            <a:noFill/>
          </p:spPr>
          <p:txBody>
            <a:bodyPr vert="horz" wrap="square" lIns="0" tIns="0" rIns="0" bIns="0" rtlCol="0" anchor="t">
              <a:sp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defRPr/>
              </a:pPr>
              <a:r>
                <a:rPr lang="en-US" sz="1400" dirty="0">
                  <a:solidFill>
                    <a:schemeClr val="accent2"/>
                  </a:solidFill>
                </a:rPr>
                <a:t>Challenge: </a:t>
              </a:r>
              <a:r>
                <a:rPr lang="en-US" sz="1400" dirty="0">
                  <a:solidFill>
                    <a:srgbClr val="595959"/>
                  </a:solidFill>
                </a:rPr>
                <a:t>Pedestrian walkway will likely affect the loading and unloading schedules of existing commercial users</a:t>
              </a:r>
              <a:endParaRPr lang="en-US" sz="1400" dirty="0">
                <a:solidFill>
                  <a:srgbClr val="595959"/>
                </a:solidFill>
                <a:ea typeface="Open Sans"/>
                <a:cs typeface="Open Sans"/>
              </a:endParaRPr>
            </a:p>
            <a:p>
              <a:pPr marL="0" indent="0">
                <a:buNone/>
                <a:defRPr/>
              </a:pPr>
              <a:endParaRPr lang="en-US" sz="1400" dirty="0">
                <a:solidFill>
                  <a:srgbClr val="595959"/>
                </a:solidFill>
              </a:endParaRPr>
            </a:p>
            <a:p>
              <a:pPr marL="0" indent="0">
                <a:buNone/>
                <a:defRPr/>
              </a:pPr>
              <a:endParaRPr lang="en-US" sz="1400" dirty="0">
                <a:solidFill>
                  <a:srgbClr val="595959"/>
                </a:solidFill>
              </a:endParaRPr>
            </a:p>
            <a:p>
              <a:pPr marL="0" indent="0">
                <a:buNone/>
                <a:defRPr/>
              </a:pPr>
              <a:endParaRPr lang="en-US" sz="1400" dirty="0">
                <a:solidFill>
                  <a:srgbClr val="595959"/>
                </a:solidFill>
              </a:endParaRPr>
            </a:p>
            <a:p>
              <a:pPr marL="0" indent="0">
                <a:buNone/>
                <a:defRPr/>
              </a:pPr>
              <a:r>
                <a:rPr lang="en-US" sz="1400" dirty="0">
                  <a:solidFill>
                    <a:schemeClr val="accent2"/>
                  </a:solidFill>
                </a:rPr>
                <a:t>Solution: </a:t>
              </a:r>
              <a:r>
                <a:rPr lang="en-US" sz="1400" dirty="0">
                  <a:solidFill>
                    <a:srgbClr val="595959"/>
                  </a:solidFill>
                </a:rPr>
                <a:t>In the short-term, dedicate times of day for loading and unloading, in the long-term, include alternative corridors in the zoning overlay</a:t>
              </a:r>
              <a:endParaRPr lang="en-US" sz="1400" dirty="0">
                <a:solidFill>
                  <a:srgbClr val="595959"/>
                </a:solidFill>
                <a:ea typeface="Open Sans"/>
                <a:cs typeface="Open Sans"/>
              </a:endParaRPr>
            </a:p>
          </p:txBody>
        </p:sp>
        <p:sp>
          <p:nvSpPr>
            <p:cNvPr id="18" name="Rectangle 17">
              <a:extLst>
                <a:ext uri="{FF2B5EF4-FFF2-40B4-BE49-F238E27FC236}">
                  <a16:creationId xmlns:a16="http://schemas.microsoft.com/office/drawing/2014/main" id="{7892BC37-778A-0AB8-35C4-3197E15E749D}"/>
                </a:ext>
              </a:extLst>
            </p:cNvPr>
            <p:cNvSpPr/>
            <p:nvPr/>
          </p:nvSpPr>
          <p:spPr>
            <a:xfrm flipV="1">
              <a:off x="6051850" y="2313380"/>
              <a:ext cx="2452529" cy="40544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grpSp>
      <p:sp>
        <p:nvSpPr>
          <p:cNvPr id="19" name="Text Placeholder 9">
            <a:extLst>
              <a:ext uri="{FF2B5EF4-FFF2-40B4-BE49-F238E27FC236}">
                <a16:creationId xmlns:a16="http://schemas.microsoft.com/office/drawing/2014/main" id="{70639755-6F8B-E6D9-F545-F789E5C23055}"/>
              </a:ext>
            </a:extLst>
          </p:cNvPr>
          <p:cNvSpPr txBox="1">
            <a:spLocks/>
          </p:cNvSpPr>
          <p:nvPr/>
        </p:nvSpPr>
        <p:spPr>
          <a:xfrm>
            <a:off x="6228272" y="1708269"/>
            <a:ext cx="2458537" cy="497692"/>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lgn="ctr"/>
            <a:r>
              <a:rPr lang="en-US" sz="1600" b="1" dirty="0">
                <a:solidFill>
                  <a:schemeClr val="tx1"/>
                </a:solidFill>
                <a:ea typeface="Open Sans"/>
                <a:cs typeface="Open Sans"/>
              </a:rPr>
              <a:t>Commercial User Bottlenecks</a:t>
            </a:r>
          </a:p>
        </p:txBody>
      </p:sp>
      <p:grpSp>
        <p:nvGrpSpPr>
          <p:cNvPr id="25" name="Group 24">
            <a:extLst>
              <a:ext uri="{FF2B5EF4-FFF2-40B4-BE49-F238E27FC236}">
                <a16:creationId xmlns:a16="http://schemas.microsoft.com/office/drawing/2014/main" id="{BC0C57C3-DC1F-FC7F-BDC4-708D1E4EF159}"/>
              </a:ext>
            </a:extLst>
          </p:cNvPr>
          <p:cNvGrpSpPr/>
          <p:nvPr/>
        </p:nvGrpSpPr>
        <p:grpSpPr>
          <a:xfrm>
            <a:off x="9202948" y="2313379"/>
            <a:ext cx="2452529" cy="4054451"/>
            <a:chOff x="8970453" y="2313379"/>
            <a:chExt cx="2452529" cy="4054451"/>
          </a:xfrm>
        </p:grpSpPr>
        <p:sp>
          <p:nvSpPr>
            <p:cNvPr id="20" name="Content Placeholder 7">
              <a:extLst>
                <a:ext uri="{FF2B5EF4-FFF2-40B4-BE49-F238E27FC236}">
                  <a16:creationId xmlns:a16="http://schemas.microsoft.com/office/drawing/2014/main" id="{CFC6375C-AEEE-E03E-8C80-B8880B96B6B3}"/>
                </a:ext>
              </a:extLst>
            </p:cNvPr>
            <p:cNvSpPr txBox="1">
              <a:spLocks/>
            </p:cNvSpPr>
            <p:nvPr/>
          </p:nvSpPr>
          <p:spPr>
            <a:xfrm>
              <a:off x="9090932" y="2408993"/>
              <a:ext cx="2201431" cy="3908762"/>
            </a:xfrm>
            <a:prstGeom prst="rect">
              <a:avLst/>
            </a:prstGeom>
            <a:noFill/>
          </p:spPr>
          <p:txBody>
            <a:bodyPr vert="horz" wrap="square" lIns="0" tIns="0" rIns="0" bIns="0" rtlCol="0" anchor="t">
              <a:sp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defRPr/>
              </a:pPr>
              <a:r>
                <a:rPr lang="en-US" sz="1400" dirty="0">
                  <a:solidFill>
                    <a:schemeClr val="accent2"/>
                  </a:solidFill>
                </a:rPr>
                <a:t>Challenge: </a:t>
              </a:r>
              <a:r>
                <a:rPr lang="en-US" sz="1400" dirty="0">
                  <a:solidFill>
                    <a:srgbClr val="595959"/>
                  </a:solidFill>
                </a:rPr>
                <a:t>Pedestrian walkway comes with precaution to ensure a safe user experience</a:t>
              </a:r>
              <a:endParaRPr lang="en-US" sz="1400" dirty="0">
                <a:solidFill>
                  <a:srgbClr val="595959"/>
                </a:solidFill>
                <a:ea typeface="Open Sans"/>
                <a:cs typeface="Open Sans"/>
              </a:endParaRPr>
            </a:p>
            <a:p>
              <a:pPr marL="0" indent="0">
                <a:buNone/>
                <a:defRPr/>
              </a:pPr>
              <a:endParaRPr lang="en-US" sz="1400" dirty="0">
                <a:solidFill>
                  <a:srgbClr val="595959"/>
                </a:solidFill>
              </a:endParaRPr>
            </a:p>
            <a:p>
              <a:pPr marL="0" indent="0">
                <a:buNone/>
                <a:defRPr/>
              </a:pPr>
              <a:endParaRPr lang="en-US" sz="1400" dirty="0">
                <a:solidFill>
                  <a:srgbClr val="595959"/>
                </a:solidFill>
              </a:endParaRPr>
            </a:p>
            <a:p>
              <a:pPr marL="0" indent="0">
                <a:buNone/>
                <a:defRPr/>
              </a:pPr>
              <a:endParaRPr lang="en-US" sz="1400" dirty="0">
                <a:solidFill>
                  <a:srgbClr val="595959"/>
                </a:solidFill>
              </a:endParaRPr>
            </a:p>
            <a:p>
              <a:pPr marL="0" indent="0">
                <a:buNone/>
                <a:defRPr/>
              </a:pPr>
              <a:r>
                <a:rPr lang="en-US" sz="1400" dirty="0">
                  <a:solidFill>
                    <a:schemeClr val="accent2"/>
                  </a:solidFill>
                </a:rPr>
                <a:t>Solution: </a:t>
              </a:r>
              <a:r>
                <a:rPr lang="en-US" sz="1400" dirty="0">
                  <a:solidFill>
                    <a:srgbClr val="595959"/>
                  </a:solidFill>
                </a:rPr>
                <a:t>Installing bollards will help to create a physical separation between pedestrians and vehicles, raised curbs, signage, and speedbumps could also be used</a:t>
              </a:r>
              <a:endParaRPr lang="en-US" sz="1400" dirty="0">
                <a:solidFill>
                  <a:srgbClr val="595959"/>
                </a:solidFill>
                <a:ea typeface="Open Sans"/>
                <a:cs typeface="Open Sans"/>
              </a:endParaRPr>
            </a:p>
          </p:txBody>
        </p:sp>
        <p:sp>
          <p:nvSpPr>
            <p:cNvPr id="21" name="Rectangle 20">
              <a:extLst>
                <a:ext uri="{FF2B5EF4-FFF2-40B4-BE49-F238E27FC236}">
                  <a16:creationId xmlns:a16="http://schemas.microsoft.com/office/drawing/2014/main" id="{BEBDAE76-5D40-6C69-AC2A-E428A4C9A5B4}"/>
                </a:ext>
              </a:extLst>
            </p:cNvPr>
            <p:cNvSpPr/>
            <p:nvPr/>
          </p:nvSpPr>
          <p:spPr>
            <a:xfrm flipV="1">
              <a:off x="8970453" y="2313379"/>
              <a:ext cx="2452529" cy="40544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grpSp>
      <p:sp>
        <p:nvSpPr>
          <p:cNvPr id="22" name="Text Placeholder 9">
            <a:extLst>
              <a:ext uri="{FF2B5EF4-FFF2-40B4-BE49-F238E27FC236}">
                <a16:creationId xmlns:a16="http://schemas.microsoft.com/office/drawing/2014/main" id="{997DC4F0-5170-A901-D9A0-AD13B174D3A8}"/>
              </a:ext>
            </a:extLst>
          </p:cNvPr>
          <p:cNvSpPr txBox="1">
            <a:spLocks/>
          </p:cNvSpPr>
          <p:nvPr/>
        </p:nvSpPr>
        <p:spPr>
          <a:xfrm>
            <a:off x="9195759" y="1708268"/>
            <a:ext cx="2458537" cy="497692"/>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lgn="ctr"/>
            <a:r>
              <a:rPr lang="en-US" sz="1600" b="1" dirty="0">
                <a:solidFill>
                  <a:schemeClr val="tx1"/>
                </a:solidFill>
                <a:ea typeface="Open Sans"/>
                <a:cs typeface="Open Sans"/>
              </a:rPr>
              <a:t>Pedestrian Safety</a:t>
            </a:r>
          </a:p>
        </p:txBody>
      </p:sp>
    </p:spTree>
    <p:extLst>
      <p:ext uri="{BB962C8B-B14F-4D97-AF65-F5344CB8AC3E}">
        <p14:creationId xmlns:p14="http://schemas.microsoft.com/office/powerpoint/2010/main" val="303581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1" grpId="0" animBg="1"/>
      <p:bldP spid="5" grpId="0" build="p"/>
      <p:bldP spid="15" grpId="0"/>
      <p:bldP spid="19"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street with palm trees and a building&#10;&#10;Description automatically generated">
            <a:extLst>
              <a:ext uri="{FF2B5EF4-FFF2-40B4-BE49-F238E27FC236}">
                <a16:creationId xmlns:a16="http://schemas.microsoft.com/office/drawing/2014/main" id="{DAC9E0A6-553E-443E-1CA4-3A1A798823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2" y="0"/>
            <a:ext cx="90050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AB7453A5-8CBF-688D-8648-0F58D6CCBCA7}"/>
              </a:ext>
            </a:extLst>
          </p:cNvPr>
          <p:cNvSpPr/>
          <p:nvPr/>
        </p:nvSpPr>
        <p:spPr>
          <a:xfrm flipV="1">
            <a:off x="8980488" y="-4"/>
            <a:ext cx="3211512" cy="685799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CA" sz="2000"/>
          </a:p>
        </p:txBody>
      </p:sp>
      <p:grpSp>
        <p:nvGrpSpPr>
          <p:cNvPr id="9" name="Group 8">
            <a:extLst>
              <a:ext uri="{FF2B5EF4-FFF2-40B4-BE49-F238E27FC236}">
                <a16:creationId xmlns:a16="http://schemas.microsoft.com/office/drawing/2014/main" id="{84892C18-D009-7EBE-65EB-8B4A89C11275}"/>
              </a:ext>
            </a:extLst>
          </p:cNvPr>
          <p:cNvGrpSpPr/>
          <p:nvPr/>
        </p:nvGrpSpPr>
        <p:grpSpPr>
          <a:xfrm>
            <a:off x="369807" y="363205"/>
            <a:ext cx="8430682" cy="6182147"/>
            <a:chOff x="366350" y="368229"/>
            <a:chExt cx="8430682" cy="6182147"/>
          </a:xfrm>
        </p:grpSpPr>
        <p:sp>
          <p:nvSpPr>
            <p:cNvPr id="10" name="Text Placeholder 12">
              <a:extLst>
                <a:ext uri="{FF2B5EF4-FFF2-40B4-BE49-F238E27FC236}">
                  <a16:creationId xmlns:a16="http://schemas.microsoft.com/office/drawing/2014/main" id="{A2C7B3A9-C0BB-9703-332B-5CF99775EA4A}"/>
                </a:ext>
              </a:extLst>
            </p:cNvPr>
            <p:cNvSpPr txBox="1">
              <a:spLocks/>
            </p:cNvSpPr>
            <p:nvPr/>
          </p:nvSpPr>
          <p:spPr>
            <a:xfrm>
              <a:off x="685188" y="6417153"/>
              <a:ext cx="1256928" cy="133223"/>
            </a:xfrm>
            <a:prstGeom prst="rect">
              <a:avLst/>
            </a:prstGeom>
          </p:spPr>
          <p:txBody>
            <a:bodyPr vert="horz" lIns="0" tIns="0" rIns="0" bIns="0" rtlCol="0">
              <a:noAutofit/>
            </a:bodyPr>
            <a:lstStyle>
              <a:lvl1pPr marL="244793" indent="-244793" algn="l" defTabSz="1036290" rtl="0" eaLnBrk="1" latinLnBrk="0" hangingPunct="1">
                <a:lnSpc>
                  <a:spcPct val="100000"/>
                </a:lnSpc>
                <a:spcBef>
                  <a:spcPts val="340"/>
                </a:spcBef>
                <a:spcAft>
                  <a:spcPts val="680"/>
                </a:spcAft>
                <a:buFont typeface="Arial" panose="020B0604020202020204" pitchFamily="34" charset="0"/>
                <a:buChar char="•"/>
                <a:defRPr sz="1400" kern="1200">
                  <a:solidFill>
                    <a:schemeClr val="tx1"/>
                  </a:solidFill>
                  <a:latin typeface="+mn-lt"/>
                  <a:ea typeface="+mn-ea"/>
                  <a:cs typeface="+mn-cs"/>
                </a:defRPr>
              </a:lvl1pPr>
              <a:lvl2pPr marL="489586" indent="-244793" algn="l" defTabSz="1036290" rtl="0" eaLnBrk="1" latinLnBrk="0" hangingPunct="1">
                <a:lnSpc>
                  <a:spcPct val="100000"/>
                </a:lnSpc>
                <a:spcBef>
                  <a:spcPts val="340"/>
                </a:spcBef>
                <a:spcAft>
                  <a:spcPts val="680"/>
                </a:spcAft>
                <a:buFont typeface="Arial" panose="020B0604020202020204" pitchFamily="34" charset="0"/>
                <a:buChar char="•"/>
                <a:defRPr sz="1400" kern="1200">
                  <a:solidFill>
                    <a:schemeClr val="tx1"/>
                  </a:solidFill>
                  <a:latin typeface="+mn-lt"/>
                  <a:ea typeface="+mn-ea"/>
                  <a:cs typeface="+mn-cs"/>
                </a:defRPr>
              </a:lvl2pPr>
              <a:lvl3pPr marL="734378" indent="-244793" algn="l" defTabSz="1036290" rtl="0" eaLnBrk="1" latinLnBrk="0" hangingPunct="1">
                <a:lnSpc>
                  <a:spcPct val="100000"/>
                </a:lnSpc>
                <a:spcBef>
                  <a:spcPts val="340"/>
                </a:spcBef>
                <a:spcAft>
                  <a:spcPts val="680"/>
                </a:spcAft>
                <a:buFont typeface="Arial" panose="020B0604020202020204" pitchFamily="34" charset="0"/>
                <a:buChar char="•"/>
                <a:defRPr sz="1400" kern="1200">
                  <a:solidFill>
                    <a:schemeClr val="tx1"/>
                  </a:solidFill>
                  <a:latin typeface="+mn-lt"/>
                  <a:ea typeface="+mn-ea"/>
                  <a:cs typeface="+mn-cs"/>
                </a:defRPr>
              </a:lvl3pPr>
              <a:lvl4pPr marL="0" indent="0" algn="l" defTabSz="1036290" rtl="0" eaLnBrk="1" latinLnBrk="0" hangingPunct="1">
                <a:lnSpc>
                  <a:spcPct val="100000"/>
                </a:lnSpc>
                <a:spcBef>
                  <a:spcPts val="340"/>
                </a:spcBef>
                <a:spcAft>
                  <a:spcPts val="680"/>
                </a:spcAft>
                <a:buFont typeface="Arial" panose="020B0604020202020204" pitchFamily="34" charset="0"/>
                <a:buChar char="​"/>
                <a:defRPr sz="1600" b="1" kern="1200">
                  <a:solidFill>
                    <a:schemeClr val="tx2"/>
                  </a:solidFill>
                  <a:latin typeface="+mn-lt"/>
                  <a:ea typeface="+mn-ea"/>
                  <a:cs typeface="+mn-cs"/>
                </a:defRPr>
              </a:lvl4pPr>
              <a:lvl5pPr marL="0" indent="0" algn="l" defTabSz="1036290" rtl="0" eaLnBrk="1" latinLnBrk="0" hangingPunct="1">
                <a:lnSpc>
                  <a:spcPct val="100000"/>
                </a:lnSpc>
                <a:spcBef>
                  <a:spcPts val="340"/>
                </a:spcBef>
                <a:spcAft>
                  <a:spcPts val="680"/>
                </a:spcAft>
                <a:buFont typeface="Arial" panose="020B0604020202020204" pitchFamily="34" charset="0"/>
                <a:buChar char="​"/>
                <a:tabLst/>
                <a:defRPr sz="1400" kern="1200">
                  <a:solidFill>
                    <a:schemeClr val="tx1"/>
                  </a:solidFill>
                  <a:latin typeface="+mn-lt"/>
                  <a:ea typeface="+mn-ea"/>
                  <a:cs typeface="+mn-cs"/>
                </a:defRPr>
              </a:lvl5pPr>
              <a:lvl6pPr marL="122396" indent="-122396" algn="l" defTabSz="1036290" rtl="0" eaLnBrk="1" latinLnBrk="0" hangingPunct="1">
                <a:lnSpc>
                  <a:spcPct val="100000"/>
                </a:lnSpc>
                <a:spcBef>
                  <a:spcPts val="0"/>
                </a:spcBef>
                <a:spcAft>
                  <a:spcPts val="680"/>
                </a:spcAft>
                <a:buFont typeface="Arial" panose="020B0604020202020204" pitchFamily="34" charset="0"/>
                <a:buChar char="•"/>
                <a:defRPr sz="1000" kern="1200">
                  <a:solidFill>
                    <a:schemeClr val="tx1"/>
                  </a:solidFill>
                  <a:latin typeface="+mn-lt"/>
                  <a:ea typeface="+mn-ea"/>
                  <a:cs typeface="+mn-cs"/>
                </a:defRPr>
              </a:lvl6pPr>
              <a:lvl7pPr marL="0" indent="0" algn="l" defTabSz="1036290" rtl="0" eaLnBrk="1" latinLnBrk="0" hangingPunct="1">
                <a:lnSpc>
                  <a:spcPct val="100000"/>
                </a:lnSpc>
                <a:spcBef>
                  <a:spcPts val="340"/>
                </a:spcBef>
                <a:spcAft>
                  <a:spcPts val="68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1036290" rtl="0" eaLnBrk="1" latinLnBrk="0" hangingPunct="1">
                <a:lnSpc>
                  <a:spcPct val="100000"/>
                </a:lnSpc>
                <a:spcBef>
                  <a:spcPts val="340"/>
                </a:spcBef>
                <a:spcAft>
                  <a:spcPts val="680"/>
                </a:spcAft>
                <a:buFont typeface="Arial" panose="020B0604020202020204" pitchFamily="34" charset="0"/>
                <a:buChar char="​"/>
                <a:defRPr sz="1000" kern="1200">
                  <a:solidFill>
                    <a:schemeClr val="tx1"/>
                  </a:solidFill>
                  <a:latin typeface="+mn-lt"/>
                  <a:ea typeface="+mn-ea"/>
                  <a:cs typeface="+mn-cs"/>
                </a:defRPr>
              </a:lvl8pPr>
              <a:lvl9pPr marL="0" indent="0" algn="l" defTabSz="1036290" rtl="0" eaLnBrk="1" latinLnBrk="0" hangingPunct="1">
                <a:lnSpc>
                  <a:spcPct val="90000"/>
                </a:lnSpc>
                <a:spcBef>
                  <a:spcPts val="2720"/>
                </a:spcBef>
                <a:spcAft>
                  <a:spcPts val="1360"/>
                </a:spcAft>
                <a:buFont typeface="Arial" panose="020B0604020202020204" pitchFamily="34" charset="0"/>
                <a:buChar char="​"/>
                <a:defRPr sz="4000" kern="1200" baseline="0">
                  <a:solidFill>
                    <a:schemeClr val="tx2"/>
                  </a:solidFill>
                  <a:latin typeface="+mj-lt"/>
                  <a:ea typeface="+mn-ea"/>
                  <a:cs typeface="+mn-cs"/>
                </a:defRPr>
              </a:lvl9pPr>
            </a:lstStyle>
            <a:p>
              <a:pPr marL="0" indent="0" algn="ctr">
                <a:buFont typeface="Arial" panose="020B0604020202020204" pitchFamily="34" charset="0"/>
                <a:buNone/>
              </a:pPr>
              <a:r>
                <a:rPr lang="en-CA" sz="900">
                  <a:solidFill>
                    <a:schemeClr val="bg1"/>
                  </a:solidFill>
                </a:rPr>
                <a:t>Accelerating success.</a:t>
              </a:r>
            </a:p>
          </p:txBody>
        </p:sp>
        <p:cxnSp>
          <p:nvCxnSpPr>
            <p:cNvPr id="11" name="Straight Connector 10">
              <a:extLst>
                <a:ext uri="{FF2B5EF4-FFF2-40B4-BE49-F238E27FC236}">
                  <a16:creationId xmlns:a16="http://schemas.microsoft.com/office/drawing/2014/main" id="{0797E849-C9E0-2227-075C-E9FD1B78A7D2}"/>
                </a:ext>
              </a:extLst>
            </p:cNvPr>
            <p:cNvCxnSpPr>
              <a:cxnSpLocks/>
              <a:stCxn id="10" idx="3"/>
            </p:cNvCxnSpPr>
            <p:nvPr/>
          </p:nvCxnSpPr>
          <p:spPr>
            <a:xfrm>
              <a:off x="1942116" y="6483765"/>
              <a:ext cx="68549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93693B-674F-05FF-017D-BC953F5695EF}"/>
                </a:ext>
              </a:extLst>
            </p:cNvPr>
            <p:cNvCxnSpPr>
              <a:cxnSpLocks/>
            </p:cNvCxnSpPr>
            <p:nvPr/>
          </p:nvCxnSpPr>
          <p:spPr>
            <a:xfrm>
              <a:off x="366350" y="6490271"/>
              <a:ext cx="2813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7F1CC8-B46A-2AA9-C208-723CF806D59C}"/>
                </a:ext>
              </a:extLst>
            </p:cNvPr>
            <p:cNvCxnSpPr>
              <a:cxnSpLocks/>
            </p:cNvCxnSpPr>
            <p:nvPr/>
          </p:nvCxnSpPr>
          <p:spPr>
            <a:xfrm>
              <a:off x="366350" y="368229"/>
              <a:ext cx="84306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4263C3-2008-292E-A462-ED1253141DCE}"/>
                </a:ext>
              </a:extLst>
            </p:cNvPr>
            <p:cNvCxnSpPr>
              <a:cxnSpLocks/>
            </p:cNvCxnSpPr>
            <p:nvPr/>
          </p:nvCxnSpPr>
          <p:spPr>
            <a:xfrm>
              <a:off x="367021" y="369261"/>
              <a:ext cx="0" cy="61270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B5CE9DBC-0C32-F187-140F-496E27D3C47F}"/>
              </a:ext>
            </a:extLst>
          </p:cNvPr>
          <p:cNvCxnSpPr>
            <a:cxnSpLocks/>
          </p:cNvCxnSpPr>
          <p:nvPr/>
        </p:nvCxnSpPr>
        <p:spPr>
          <a:xfrm>
            <a:off x="11827097" y="360671"/>
            <a:ext cx="0" cy="61118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D1014E-F022-865E-9540-7B3F07074CD3}"/>
              </a:ext>
            </a:extLst>
          </p:cNvPr>
          <p:cNvCxnSpPr>
            <a:cxnSpLocks/>
          </p:cNvCxnSpPr>
          <p:nvPr/>
        </p:nvCxnSpPr>
        <p:spPr>
          <a:xfrm>
            <a:off x="8800489" y="6472522"/>
            <a:ext cx="30266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278086-3BCB-1048-3613-D04CDF2BC3A3}"/>
              </a:ext>
            </a:extLst>
          </p:cNvPr>
          <p:cNvCxnSpPr>
            <a:cxnSpLocks/>
          </p:cNvCxnSpPr>
          <p:nvPr/>
        </p:nvCxnSpPr>
        <p:spPr>
          <a:xfrm>
            <a:off x="8800489" y="360671"/>
            <a:ext cx="3026608" cy="23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object 13">
            <a:extLst>
              <a:ext uri="{FF2B5EF4-FFF2-40B4-BE49-F238E27FC236}">
                <a16:creationId xmlns:a16="http://schemas.microsoft.com/office/drawing/2014/main" id="{3BF88BC8-9C86-F91C-BDCD-023BD0163AB8}"/>
              </a:ext>
            </a:extLst>
          </p:cNvPr>
          <p:cNvSpPr txBox="1">
            <a:spLocks/>
          </p:cNvSpPr>
          <p:nvPr/>
        </p:nvSpPr>
        <p:spPr>
          <a:xfrm>
            <a:off x="9258307" y="2511891"/>
            <a:ext cx="3248025" cy="515526"/>
          </a:xfrm>
          <a:prstGeom prst="rect">
            <a:avLst/>
          </a:prstGeom>
        </p:spPr>
        <p:txBody>
          <a:bodyPr vert="horz" wrap="square" lIns="0" tIns="83820" rIns="0" bIns="0" rtlCol="0">
            <a:sp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pPr marL="12700" marR="5080">
              <a:lnSpc>
                <a:spcPct val="100000"/>
              </a:lnSpc>
              <a:spcBef>
                <a:spcPts val="660"/>
              </a:spcBef>
            </a:pPr>
            <a:r>
              <a:rPr lang="en-US" sz="2800" dirty="0">
                <a:solidFill>
                  <a:srgbClr val="FFFFFF"/>
                </a:solidFill>
              </a:rPr>
              <a:t>Thank </a:t>
            </a:r>
            <a:r>
              <a:rPr lang="en-US" sz="2800" spc="-25" dirty="0">
                <a:solidFill>
                  <a:srgbClr val="FFFFFF"/>
                </a:solidFill>
              </a:rPr>
              <a:t>you</a:t>
            </a:r>
          </a:p>
        </p:txBody>
      </p:sp>
      <p:pic>
        <p:nvPicPr>
          <p:cNvPr id="2" name="Picture 4" descr="No photo description available.">
            <a:extLst>
              <a:ext uri="{FF2B5EF4-FFF2-40B4-BE49-F238E27FC236}">
                <a16:creationId xmlns:a16="http://schemas.microsoft.com/office/drawing/2014/main" id="{C3C93074-4488-C2BA-50AC-897FC9C60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6838" y="1113048"/>
            <a:ext cx="1206908" cy="1278529"/>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963682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818345-DE12-2F23-1E4A-E13C45DD4B68}"/>
              </a:ext>
            </a:extLst>
          </p:cNvPr>
          <p:cNvSpPr>
            <a:spLocks noGrp="1"/>
          </p:cNvSpPr>
          <p:nvPr>
            <p:ph type="title"/>
          </p:nvPr>
        </p:nvSpPr>
        <p:spPr/>
        <p:txBody>
          <a:bodyPr/>
          <a:lstStyle/>
          <a:p>
            <a:r>
              <a:rPr lang="en-US"/>
              <a:t>Table of Contents</a:t>
            </a:r>
          </a:p>
        </p:txBody>
      </p:sp>
      <p:sp>
        <p:nvSpPr>
          <p:cNvPr id="18" name="Text Placeholder 17">
            <a:extLst>
              <a:ext uri="{FF2B5EF4-FFF2-40B4-BE49-F238E27FC236}">
                <a16:creationId xmlns:a16="http://schemas.microsoft.com/office/drawing/2014/main" id="{3B45C4A9-7EC2-47BE-75EA-BF6B3E52BEDB}"/>
              </a:ext>
            </a:extLst>
          </p:cNvPr>
          <p:cNvSpPr>
            <a:spLocks noGrp="1"/>
          </p:cNvSpPr>
          <p:nvPr>
            <p:ph type="body" sz="quarter" idx="13"/>
          </p:nvPr>
        </p:nvSpPr>
        <p:spPr>
          <a:xfrm>
            <a:off x="1554163" y="2336800"/>
            <a:ext cx="4413250" cy="457201"/>
          </a:xfrm>
        </p:spPr>
        <p:txBody>
          <a:bodyPr/>
          <a:lstStyle/>
          <a:p>
            <a:r>
              <a:rPr lang="en-US" dirty="0"/>
              <a:t>Overview of Approach</a:t>
            </a:r>
          </a:p>
        </p:txBody>
      </p:sp>
      <p:sp>
        <p:nvSpPr>
          <p:cNvPr id="5" name="Slide Number Placeholder 4">
            <a:extLst>
              <a:ext uri="{FF2B5EF4-FFF2-40B4-BE49-F238E27FC236}">
                <a16:creationId xmlns:a16="http://schemas.microsoft.com/office/drawing/2014/main" id="{A63AE974-BDD2-9551-44C6-0221FB4C6FF7}"/>
              </a:ext>
            </a:extLst>
          </p:cNvPr>
          <p:cNvSpPr>
            <a:spLocks noGrp="1"/>
          </p:cNvSpPr>
          <p:nvPr>
            <p:ph type="sldNum" sz="quarter" idx="16"/>
          </p:nvPr>
        </p:nvSpPr>
        <p:spPr/>
        <p:txBody>
          <a:bodyPr/>
          <a:lstStyle/>
          <a:p>
            <a:fld id="{23AA811B-2EBD-4900-905E-5BE206449611}" type="slidenum">
              <a:rPr lang="en-US" smtClean="0"/>
              <a:pPr/>
              <a:t>2</a:t>
            </a:fld>
            <a:endParaRPr lang="en-US"/>
          </a:p>
        </p:txBody>
      </p:sp>
      <p:sp>
        <p:nvSpPr>
          <p:cNvPr id="19" name="Text Placeholder 18">
            <a:extLst>
              <a:ext uri="{FF2B5EF4-FFF2-40B4-BE49-F238E27FC236}">
                <a16:creationId xmlns:a16="http://schemas.microsoft.com/office/drawing/2014/main" id="{029F0EC9-823E-2281-7034-8661706FACA5}"/>
              </a:ext>
            </a:extLst>
          </p:cNvPr>
          <p:cNvSpPr>
            <a:spLocks noGrp="1"/>
          </p:cNvSpPr>
          <p:nvPr>
            <p:ph type="body" sz="quarter" idx="17"/>
          </p:nvPr>
        </p:nvSpPr>
        <p:spPr>
          <a:xfrm>
            <a:off x="628650" y="2336800"/>
            <a:ext cx="520700" cy="457200"/>
          </a:xfrm>
        </p:spPr>
        <p:txBody>
          <a:bodyPr/>
          <a:lstStyle/>
          <a:p>
            <a:r>
              <a:rPr lang="en-US" dirty="0"/>
              <a:t>01</a:t>
            </a:r>
          </a:p>
        </p:txBody>
      </p:sp>
      <p:sp>
        <p:nvSpPr>
          <p:cNvPr id="20" name="Text Placeholder 19">
            <a:extLst>
              <a:ext uri="{FF2B5EF4-FFF2-40B4-BE49-F238E27FC236}">
                <a16:creationId xmlns:a16="http://schemas.microsoft.com/office/drawing/2014/main" id="{403F6765-2D73-B908-67F3-16FE5137AE8F}"/>
              </a:ext>
            </a:extLst>
          </p:cNvPr>
          <p:cNvSpPr>
            <a:spLocks noGrp="1"/>
          </p:cNvSpPr>
          <p:nvPr>
            <p:ph type="body" sz="quarter" idx="20"/>
          </p:nvPr>
        </p:nvSpPr>
        <p:spPr>
          <a:xfrm>
            <a:off x="1554163" y="3153774"/>
            <a:ext cx="4413250" cy="457201"/>
          </a:xfrm>
        </p:spPr>
        <p:txBody>
          <a:bodyPr vert="horz" lIns="0" tIns="0" rIns="0" bIns="0" rtlCol="0" anchor="t">
            <a:noAutofit/>
          </a:bodyPr>
          <a:lstStyle/>
          <a:p>
            <a:r>
              <a:rPr lang="en-US" dirty="0"/>
              <a:t>Village Meeting</a:t>
            </a:r>
          </a:p>
        </p:txBody>
      </p:sp>
      <p:sp>
        <p:nvSpPr>
          <p:cNvPr id="21" name="Text Placeholder 20">
            <a:extLst>
              <a:ext uri="{FF2B5EF4-FFF2-40B4-BE49-F238E27FC236}">
                <a16:creationId xmlns:a16="http://schemas.microsoft.com/office/drawing/2014/main" id="{E0B44A2C-662A-A373-2EB7-AFAEDDC08E08}"/>
              </a:ext>
            </a:extLst>
          </p:cNvPr>
          <p:cNvSpPr>
            <a:spLocks noGrp="1"/>
          </p:cNvSpPr>
          <p:nvPr>
            <p:ph type="body" sz="quarter" idx="21"/>
          </p:nvPr>
        </p:nvSpPr>
        <p:spPr>
          <a:xfrm>
            <a:off x="628650" y="3153774"/>
            <a:ext cx="520700" cy="457200"/>
          </a:xfrm>
        </p:spPr>
        <p:txBody>
          <a:bodyPr vert="horz" lIns="0" tIns="0" rIns="0" bIns="0" rtlCol="0" anchor="t">
            <a:noAutofit/>
          </a:bodyPr>
          <a:lstStyle/>
          <a:p>
            <a:r>
              <a:rPr lang="en-US" dirty="0"/>
              <a:t>02</a:t>
            </a:r>
          </a:p>
        </p:txBody>
      </p:sp>
      <p:sp>
        <p:nvSpPr>
          <p:cNvPr id="22" name="Text Placeholder 21">
            <a:extLst>
              <a:ext uri="{FF2B5EF4-FFF2-40B4-BE49-F238E27FC236}">
                <a16:creationId xmlns:a16="http://schemas.microsoft.com/office/drawing/2014/main" id="{4880A44D-E740-B55C-4D3D-DF6E9F25CCED}"/>
              </a:ext>
            </a:extLst>
          </p:cNvPr>
          <p:cNvSpPr>
            <a:spLocks noGrp="1"/>
          </p:cNvSpPr>
          <p:nvPr>
            <p:ph type="body" sz="quarter" idx="22"/>
          </p:nvPr>
        </p:nvSpPr>
        <p:spPr>
          <a:xfrm>
            <a:off x="1554163" y="3970521"/>
            <a:ext cx="4413250" cy="457201"/>
          </a:xfrm>
        </p:spPr>
        <p:txBody>
          <a:bodyPr vert="horz" lIns="0" tIns="0" rIns="0" bIns="0" rtlCol="0" anchor="t">
            <a:noAutofit/>
          </a:bodyPr>
          <a:lstStyle/>
          <a:p>
            <a:pPr>
              <a:buNone/>
            </a:pPr>
            <a:r>
              <a:rPr lang="en-US" dirty="0"/>
              <a:t>Stakeholder Meetings</a:t>
            </a:r>
            <a:endParaRPr lang="en-US">
              <a:solidFill>
                <a:srgbClr val="4A4A4D"/>
              </a:solidFill>
              <a:ea typeface="Open Sans Light"/>
              <a:cs typeface="Open Sans Light"/>
            </a:endParaRPr>
          </a:p>
          <a:p>
            <a:endParaRPr lang="en-US" dirty="0">
              <a:ea typeface="Open Sans Light"/>
              <a:cs typeface="Open Sans Light"/>
            </a:endParaRPr>
          </a:p>
        </p:txBody>
      </p:sp>
      <p:sp>
        <p:nvSpPr>
          <p:cNvPr id="23" name="Text Placeholder 22">
            <a:extLst>
              <a:ext uri="{FF2B5EF4-FFF2-40B4-BE49-F238E27FC236}">
                <a16:creationId xmlns:a16="http://schemas.microsoft.com/office/drawing/2014/main" id="{37AD4703-C824-8407-8613-5E5767DF3467}"/>
              </a:ext>
            </a:extLst>
          </p:cNvPr>
          <p:cNvSpPr>
            <a:spLocks noGrp="1"/>
          </p:cNvSpPr>
          <p:nvPr>
            <p:ph type="body" sz="quarter" idx="23"/>
          </p:nvPr>
        </p:nvSpPr>
        <p:spPr>
          <a:xfrm>
            <a:off x="628650" y="3970521"/>
            <a:ext cx="520700" cy="457200"/>
          </a:xfrm>
        </p:spPr>
        <p:txBody>
          <a:bodyPr/>
          <a:lstStyle/>
          <a:p>
            <a:r>
              <a:rPr lang="en-US" dirty="0"/>
              <a:t>03</a:t>
            </a:r>
          </a:p>
        </p:txBody>
      </p:sp>
      <p:sp>
        <p:nvSpPr>
          <p:cNvPr id="24" name="Text Placeholder 23">
            <a:extLst>
              <a:ext uri="{FF2B5EF4-FFF2-40B4-BE49-F238E27FC236}">
                <a16:creationId xmlns:a16="http://schemas.microsoft.com/office/drawing/2014/main" id="{5C57BAE5-9577-9757-C43A-D77EB17D397F}"/>
              </a:ext>
            </a:extLst>
          </p:cNvPr>
          <p:cNvSpPr>
            <a:spLocks noGrp="1"/>
          </p:cNvSpPr>
          <p:nvPr>
            <p:ph type="body" sz="quarter" idx="24"/>
          </p:nvPr>
        </p:nvSpPr>
        <p:spPr>
          <a:xfrm>
            <a:off x="1554163" y="4790685"/>
            <a:ext cx="4413250" cy="457201"/>
          </a:xfrm>
        </p:spPr>
        <p:txBody>
          <a:bodyPr vert="horz" lIns="0" tIns="0" rIns="0" bIns="0" rtlCol="0" anchor="t">
            <a:noAutofit/>
          </a:bodyPr>
          <a:lstStyle/>
          <a:p>
            <a:pPr>
              <a:buNone/>
            </a:pPr>
            <a:r>
              <a:rPr lang="en-US" dirty="0"/>
              <a:t>Consultant Meetings</a:t>
            </a:r>
            <a:endParaRPr lang="en-US">
              <a:solidFill>
                <a:srgbClr val="4A4A4D"/>
              </a:solidFill>
              <a:ea typeface="Open Sans Light"/>
              <a:cs typeface="Open Sans Light"/>
            </a:endParaRPr>
          </a:p>
          <a:p>
            <a:endParaRPr lang="en-US" dirty="0">
              <a:ea typeface="Open Sans Light"/>
              <a:cs typeface="Open Sans Light"/>
            </a:endParaRPr>
          </a:p>
        </p:txBody>
      </p:sp>
      <p:sp>
        <p:nvSpPr>
          <p:cNvPr id="25" name="Text Placeholder 24">
            <a:extLst>
              <a:ext uri="{FF2B5EF4-FFF2-40B4-BE49-F238E27FC236}">
                <a16:creationId xmlns:a16="http://schemas.microsoft.com/office/drawing/2014/main" id="{0FB4345D-039A-5C1A-605E-653D7A4EC5DC}"/>
              </a:ext>
            </a:extLst>
          </p:cNvPr>
          <p:cNvSpPr>
            <a:spLocks noGrp="1"/>
          </p:cNvSpPr>
          <p:nvPr>
            <p:ph type="body" sz="quarter" idx="25"/>
          </p:nvPr>
        </p:nvSpPr>
        <p:spPr>
          <a:xfrm>
            <a:off x="628650" y="4790685"/>
            <a:ext cx="520700" cy="457200"/>
          </a:xfrm>
        </p:spPr>
        <p:txBody>
          <a:bodyPr/>
          <a:lstStyle/>
          <a:p>
            <a:r>
              <a:rPr lang="en-US" dirty="0"/>
              <a:t>04</a:t>
            </a:r>
          </a:p>
        </p:txBody>
      </p:sp>
      <p:sp>
        <p:nvSpPr>
          <p:cNvPr id="26" name="Text Placeholder 25">
            <a:extLst>
              <a:ext uri="{FF2B5EF4-FFF2-40B4-BE49-F238E27FC236}">
                <a16:creationId xmlns:a16="http://schemas.microsoft.com/office/drawing/2014/main" id="{AC7008E3-17DB-B289-1AB5-1875C848DEF8}"/>
              </a:ext>
            </a:extLst>
          </p:cNvPr>
          <p:cNvSpPr>
            <a:spLocks noGrp="1"/>
          </p:cNvSpPr>
          <p:nvPr>
            <p:ph type="body" sz="quarter" idx="26"/>
          </p:nvPr>
        </p:nvSpPr>
        <p:spPr>
          <a:xfrm>
            <a:off x="6839176" y="2336800"/>
            <a:ext cx="5356677" cy="457201"/>
          </a:xfrm>
        </p:spPr>
        <p:txBody>
          <a:bodyPr vert="horz" lIns="0" tIns="0" rIns="0" bIns="0" rtlCol="0" anchor="t">
            <a:noAutofit/>
          </a:bodyPr>
          <a:lstStyle/>
          <a:p>
            <a:pPr>
              <a:buNone/>
            </a:pPr>
            <a:r>
              <a:rPr lang="en-US" dirty="0"/>
              <a:t>Summary of Recommendations</a:t>
            </a:r>
            <a:endParaRPr lang="en-US" dirty="0">
              <a:solidFill>
                <a:srgbClr val="000000"/>
              </a:solidFill>
              <a:ea typeface="Open Sans Light"/>
              <a:cs typeface="Open Sans Light"/>
            </a:endParaRPr>
          </a:p>
          <a:p>
            <a:endParaRPr lang="en-US" dirty="0">
              <a:ea typeface="Open Sans Light"/>
              <a:cs typeface="Open Sans Light"/>
            </a:endParaRPr>
          </a:p>
        </p:txBody>
      </p:sp>
      <p:sp>
        <p:nvSpPr>
          <p:cNvPr id="27" name="Text Placeholder 26">
            <a:extLst>
              <a:ext uri="{FF2B5EF4-FFF2-40B4-BE49-F238E27FC236}">
                <a16:creationId xmlns:a16="http://schemas.microsoft.com/office/drawing/2014/main" id="{3621DDB5-5C39-FA81-87F0-D1C0575F2523}"/>
              </a:ext>
            </a:extLst>
          </p:cNvPr>
          <p:cNvSpPr>
            <a:spLocks noGrp="1"/>
          </p:cNvSpPr>
          <p:nvPr>
            <p:ph type="body" sz="quarter" idx="27"/>
          </p:nvPr>
        </p:nvSpPr>
        <p:spPr>
          <a:xfrm>
            <a:off x="5913664" y="2336800"/>
            <a:ext cx="520700" cy="457200"/>
          </a:xfrm>
        </p:spPr>
        <p:txBody>
          <a:bodyPr vert="horz" lIns="0" tIns="0" rIns="0" bIns="0" rtlCol="0" anchor="t">
            <a:noAutofit/>
          </a:bodyPr>
          <a:lstStyle/>
          <a:p>
            <a:r>
              <a:rPr lang="en-US" dirty="0"/>
              <a:t>06</a:t>
            </a:r>
          </a:p>
        </p:txBody>
      </p:sp>
      <p:sp>
        <p:nvSpPr>
          <p:cNvPr id="28" name="Text Placeholder 27">
            <a:extLst>
              <a:ext uri="{FF2B5EF4-FFF2-40B4-BE49-F238E27FC236}">
                <a16:creationId xmlns:a16="http://schemas.microsoft.com/office/drawing/2014/main" id="{2FA98CC5-A594-76D1-62AE-C3D27FEC70AB}"/>
              </a:ext>
            </a:extLst>
          </p:cNvPr>
          <p:cNvSpPr>
            <a:spLocks noGrp="1"/>
          </p:cNvSpPr>
          <p:nvPr>
            <p:ph type="body" sz="quarter" idx="28"/>
          </p:nvPr>
        </p:nvSpPr>
        <p:spPr>
          <a:xfrm>
            <a:off x="6839176" y="3153774"/>
            <a:ext cx="5062537" cy="457201"/>
          </a:xfrm>
        </p:spPr>
        <p:txBody>
          <a:bodyPr vert="horz" lIns="0" tIns="0" rIns="0" bIns="0" rtlCol="0" anchor="t">
            <a:noAutofit/>
          </a:bodyPr>
          <a:lstStyle/>
          <a:p>
            <a:r>
              <a:rPr lang="en-US" dirty="0">
                <a:ea typeface="Open Sans Light"/>
                <a:cs typeface="Open Sans Light"/>
              </a:rPr>
              <a:t>Short Term Improvements</a:t>
            </a:r>
            <a:endParaRPr lang="en-US" dirty="0">
              <a:solidFill>
                <a:srgbClr val="000000"/>
              </a:solidFill>
              <a:ea typeface="Open Sans Light"/>
              <a:cs typeface="Open Sans Light"/>
            </a:endParaRPr>
          </a:p>
        </p:txBody>
      </p:sp>
      <p:sp>
        <p:nvSpPr>
          <p:cNvPr id="29" name="Text Placeholder 28">
            <a:extLst>
              <a:ext uri="{FF2B5EF4-FFF2-40B4-BE49-F238E27FC236}">
                <a16:creationId xmlns:a16="http://schemas.microsoft.com/office/drawing/2014/main" id="{AFDCEE65-E26F-B21E-657B-AF4F84D7868D}"/>
              </a:ext>
            </a:extLst>
          </p:cNvPr>
          <p:cNvSpPr>
            <a:spLocks noGrp="1"/>
          </p:cNvSpPr>
          <p:nvPr>
            <p:ph type="body" sz="quarter" idx="29"/>
          </p:nvPr>
        </p:nvSpPr>
        <p:spPr>
          <a:xfrm>
            <a:off x="5913664" y="3153774"/>
            <a:ext cx="520700" cy="457200"/>
          </a:xfrm>
        </p:spPr>
        <p:txBody>
          <a:bodyPr vert="horz" lIns="0" tIns="0" rIns="0" bIns="0" rtlCol="0" anchor="t">
            <a:noAutofit/>
          </a:bodyPr>
          <a:lstStyle/>
          <a:p>
            <a:pPr>
              <a:buNone/>
            </a:pPr>
            <a:r>
              <a:rPr lang="en-US" dirty="0"/>
              <a:t>07</a:t>
            </a:r>
          </a:p>
        </p:txBody>
      </p:sp>
      <p:sp>
        <p:nvSpPr>
          <p:cNvPr id="30" name="Text Placeholder 29">
            <a:extLst>
              <a:ext uri="{FF2B5EF4-FFF2-40B4-BE49-F238E27FC236}">
                <a16:creationId xmlns:a16="http://schemas.microsoft.com/office/drawing/2014/main" id="{BC8C6C65-ADAD-C84A-BE35-372FDBF4D03B}"/>
              </a:ext>
            </a:extLst>
          </p:cNvPr>
          <p:cNvSpPr>
            <a:spLocks noGrp="1"/>
          </p:cNvSpPr>
          <p:nvPr>
            <p:ph type="body" sz="quarter" idx="30"/>
          </p:nvPr>
        </p:nvSpPr>
        <p:spPr>
          <a:xfrm>
            <a:off x="6839176" y="3970521"/>
            <a:ext cx="4971746" cy="457201"/>
          </a:xfrm>
        </p:spPr>
        <p:txBody>
          <a:bodyPr vert="horz" lIns="0" tIns="0" rIns="0" bIns="0" rtlCol="0" anchor="t">
            <a:noAutofit/>
          </a:bodyPr>
          <a:lstStyle/>
          <a:p>
            <a:pPr>
              <a:buNone/>
            </a:pPr>
            <a:r>
              <a:rPr lang="en-US" dirty="0"/>
              <a:t>Long Term Improvements</a:t>
            </a:r>
            <a:endParaRPr lang="en-US" dirty="0">
              <a:solidFill>
                <a:srgbClr val="4A4A4D"/>
              </a:solidFill>
              <a:ea typeface="Open Sans Light"/>
              <a:cs typeface="Open Sans Light"/>
            </a:endParaRPr>
          </a:p>
          <a:p>
            <a:endParaRPr lang="en-US" dirty="0">
              <a:solidFill>
                <a:srgbClr val="FFFFFF"/>
              </a:solidFill>
              <a:ea typeface="Open Sans Light"/>
              <a:cs typeface="Open Sans Light"/>
            </a:endParaRPr>
          </a:p>
        </p:txBody>
      </p:sp>
      <p:sp>
        <p:nvSpPr>
          <p:cNvPr id="31" name="Text Placeholder 30">
            <a:extLst>
              <a:ext uri="{FF2B5EF4-FFF2-40B4-BE49-F238E27FC236}">
                <a16:creationId xmlns:a16="http://schemas.microsoft.com/office/drawing/2014/main" id="{097318F8-C478-9266-434E-FC97B4818AF3}"/>
              </a:ext>
            </a:extLst>
          </p:cNvPr>
          <p:cNvSpPr>
            <a:spLocks noGrp="1"/>
          </p:cNvSpPr>
          <p:nvPr>
            <p:ph type="body" sz="quarter" idx="31"/>
          </p:nvPr>
        </p:nvSpPr>
        <p:spPr>
          <a:xfrm>
            <a:off x="5913664" y="3970521"/>
            <a:ext cx="520700" cy="457200"/>
          </a:xfrm>
        </p:spPr>
        <p:txBody>
          <a:bodyPr vert="horz" lIns="0" tIns="0" rIns="0" bIns="0" rtlCol="0" anchor="t">
            <a:noAutofit/>
          </a:bodyPr>
          <a:lstStyle/>
          <a:p>
            <a:r>
              <a:rPr lang="en-US" dirty="0"/>
              <a:t>08</a:t>
            </a:r>
          </a:p>
        </p:txBody>
      </p:sp>
      <p:sp>
        <p:nvSpPr>
          <p:cNvPr id="32" name="Text Placeholder 31">
            <a:extLst>
              <a:ext uri="{FF2B5EF4-FFF2-40B4-BE49-F238E27FC236}">
                <a16:creationId xmlns:a16="http://schemas.microsoft.com/office/drawing/2014/main" id="{BABF3A82-4045-6B56-FC41-74B5AE5AE06B}"/>
              </a:ext>
            </a:extLst>
          </p:cNvPr>
          <p:cNvSpPr>
            <a:spLocks noGrp="1"/>
          </p:cNvSpPr>
          <p:nvPr>
            <p:ph type="body" sz="quarter" idx="32"/>
          </p:nvPr>
        </p:nvSpPr>
        <p:spPr>
          <a:xfrm>
            <a:off x="6839176" y="4790685"/>
            <a:ext cx="4413250" cy="457201"/>
          </a:xfrm>
        </p:spPr>
        <p:txBody>
          <a:bodyPr vert="horz" lIns="0" tIns="0" rIns="0" bIns="0" rtlCol="0" anchor="t">
            <a:noAutofit/>
          </a:bodyPr>
          <a:lstStyle/>
          <a:p>
            <a:pPr>
              <a:buNone/>
            </a:pPr>
            <a:r>
              <a:rPr lang="en-US" dirty="0"/>
              <a:t>Potential Challenges</a:t>
            </a:r>
            <a:endParaRPr lang="en-US" dirty="0">
              <a:solidFill>
                <a:srgbClr val="4A4A4D"/>
              </a:solidFill>
              <a:ea typeface="Open Sans Light"/>
              <a:cs typeface="Open Sans Light"/>
            </a:endParaRPr>
          </a:p>
        </p:txBody>
      </p:sp>
      <p:sp>
        <p:nvSpPr>
          <p:cNvPr id="33" name="Text Placeholder 32">
            <a:extLst>
              <a:ext uri="{FF2B5EF4-FFF2-40B4-BE49-F238E27FC236}">
                <a16:creationId xmlns:a16="http://schemas.microsoft.com/office/drawing/2014/main" id="{ABB27975-DABE-B748-CDD7-6E64FC070A83}"/>
              </a:ext>
            </a:extLst>
          </p:cNvPr>
          <p:cNvSpPr>
            <a:spLocks noGrp="1"/>
          </p:cNvSpPr>
          <p:nvPr>
            <p:ph type="body" sz="quarter" idx="33"/>
          </p:nvPr>
        </p:nvSpPr>
        <p:spPr>
          <a:xfrm>
            <a:off x="5913664" y="4790685"/>
            <a:ext cx="520700" cy="457200"/>
          </a:xfrm>
        </p:spPr>
        <p:txBody>
          <a:bodyPr vert="horz" lIns="0" tIns="0" rIns="0" bIns="0" rtlCol="0" anchor="t">
            <a:noAutofit/>
          </a:bodyPr>
          <a:lstStyle/>
          <a:p>
            <a:r>
              <a:rPr lang="en-US" dirty="0"/>
              <a:t>09</a:t>
            </a:r>
          </a:p>
        </p:txBody>
      </p:sp>
      <p:sp>
        <p:nvSpPr>
          <p:cNvPr id="3" name="Text Placeholder 23">
            <a:extLst>
              <a:ext uri="{FF2B5EF4-FFF2-40B4-BE49-F238E27FC236}">
                <a16:creationId xmlns:a16="http://schemas.microsoft.com/office/drawing/2014/main" id="{0FF50372-BF2F-2197-1207-08DAF11BE6AB}"/>
              </a:ext>
            </a:extLst>
          </p:cNvPr>
          <p:cNvSpPr txBox="1">
            <a:spLocks/>
          </p:cNvSpPr>
          <p:nvPr/>
        </p:nvSpPr>
        <p:spPr>
          <a:xfrm>
            <a:off x="1554163" y="5600310"/>
            <a:ext cx="4413250" cy="457201"/>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1200"/>
              </a:spcAft>
              <a:buFont typeface="Arial" panose="020B0604020202020204" pitchFamily="34" charset="0"/>
              <a:buChar char="​"/>
              <a:defRPr sz="2800" b="0" kern="1200">
                <a:solidFill>
                  <a:schemeClr val="bg1"/>
                </a:solidFill>
                <a:latin typeface="+mj-lt"/>
                <a:ea typeface="+mn-ea"/>
                <a:cs typeface="+mn-cs"/>
              </a:defRPr>
            </a:lvl1pPr>
            <a:lvl2pPr marL="0" indent="0" algn="l" defTabSz="914400" rtl="0" eaLnBrk="1" latinLnBrk="0" hangingPunct="1">
              <a:lnSpc>
                <a:spcPct val="100000"/>
              </a:lnSpc>
              <a:spcBef>
                <a:spcPts val="300"/>
              </a:spcBef>
              <a:spcAft>
                <a:spcPts val="1200"/>
              </a:spcAft>
              <a:buFont typeface="Arial" panose="020B0604020202020204" pitchFamily="34" charset="0"/>
              <a:buChar char="​"/>
              <a:defRPr sz="2800" b="0" kern="1200">
                <a:solidFill>
                  <a:schemeClr val="accent3"/>
                </a:solidFill>
                <a:latin typeface="+mj-lt"/>
                <a:ea typeface="+mn-ea"/>
                <a:cs typeface="+mn-cs"/>
              </a:defRPr>
            </a:lvl2pPr>
            <a:lvl3pPr marL="0" indent="0" algn="l" defTabSz="914400" rtl="0" eaLnBrk="1" latinLnBrk="0" hangingPunct="1">
              <a:lnSpc>
                <a:spcPct val="100000"/>
              </a:lnSpc>
              <a:spcBef>
                <a:spcPts val="300"/>
              </a:spcBef>
              <a:spcAft>
                <a:spcPts val="1200"/>
              </a:spcAft>
              <a:buFont typeface="Arial" panose="020B0604020202020204" pitchFamily="34" charset="0"/>
              <a:buChar char="​"/>
              <a:defRPr sz="2800" b="0" kern="1200">
                <a:solidFill>
                  <a:schemeClr val="bg1"/>
                </a:solidFill>
                <a:latin typeface="+mj-lt"/>
                <a:ea typeface="+mn-ea"/>
                <a:cs typeface="+mn-cs"/>
              </a:defRPr>
            </a:lvl3pPr>
            <a:lvl4pPr marL="0" indent="0" algn="l" defTabSz="914400" rtl="0" eaLnBrk="1" latinLnBrk="0" hangingPunct="1">
              <a:lnSpc>
                <a:spcPct val="100000"/>
              </a:lnSpc>
              <a:spcBef>
                <a:spcPts val="300"/>
              </a:spcBef>
              <a:spcAft>
                <a:spcPts val="1200"/>
              </a:spcAft>
              <a:buFont typeface="Arial" panose="020B0604020202020204" pitchFamily="34" charset="0"/>
              <a:buChar char="​"/>
              <a:defRPr sz="2800" b="0" kern="1200">
                <a:solidFill>
                  <a:schemeClr val="accent3"/>
                </a:solidFill>
                <a:latin typeface="+mj-lt"/>
                <a:ea typeface="+mn-ea"/>
                <a:cs typeface="+mn-cs"/>
              </a:defRPr>
            </a:lvl4pPr>
            <a:lvl5pPr marL="0" indent="0" algn="l" defTabSz="914400" rtl="0" eaLnBrk="1" latinLnBrk="0" hangingPunct="1">
              <a:lnSpc>
                <a:spcPct val="100000"/>
              </a:lnSpc>
              <a:spcBef>
                <a:spcPts val="300"/>
              </a:spcBef>
              <a:spcAft>
                <a:spcPts val="1200"/>
              </a:spcAft>
              <a:buFont typeface="Arial" panose="020B0604020202020204" pitchFamily="34" charset="0"/>
              <a:buChar char="​"/>
              <a:tabLst/>
              <a:defRPr sz="2800" b="0" kern="1200">
                <a:solidFill>
                  <a:schemeClr val="bg1"/>
                </a:solidFill>
                <a:latin typeface="+mj-lt"/>
                <a:ea typeface="+mn-ea"/>
                <a:cs typeface="+mn-cs"/>
              </a:defRPr>
            </a:lvl5pPr>
            <a:lvl6pPr marL="0" indent="0" algn="l" defTabSz="914400" rtl="0" eaLnBrk="1" latinLnBrk="0" hangingPunct="1">
              <a:lnSpc>
                <a:spcPct val="100000"/>
              </a:lnSpc>
              <a:spcBef>
                <a:spcPts val="300"/>
              </a:spcBef>
              <a:spcAft>
                <a:spcPts val="1200"/>
              </a:spcAft>
              <a:buFont typeface="Arial" panose="020B0604020202020204" pitchFamily="34" charset="0"/>
              <a:buChar char="​"/>
              <a:defRPr sz="2800" b="0" kern="1200">
                <a:solidFill>
                  <a:schemeClr val="accent3"/>
                </a:solidFill>
                <a:latin typeface="+mj-lt"/>
                <a:ea typeface="+mn-ea"/>
                <a:cs typeface="+mn-cs"/>
              </a:defRPr>
            </a:lvl6pPr>
            <a:lvl7pPr marL="0" indent="0" algn="l" defTabSz="914400" rtl="0" eaLnBrk="1" latinLnBrk="0" hangingPunct="1">
              <a:lnSpc>
                <a:spcPct val="100000"/>
              </a:lnSpc>
              <a:spcBef>
                <a:spcPts val="300"/>
              </a:spcBef>
              <a:spcAft>
                <a:spcPts val="1200"/>
              </a:spcAft>
              <a:buFont typeface="Arial" panose="020B0604020202020204" pitchFamily="34" charset="0"/>
              <a:buChar char="​"/>
              <a:defRPr sz="2800" b="0" kern="1200" baseline="0">
                <a:solidFill>
                  <a:schemeClr val="bg1"/>
                </a:solidFill>
                <a:latin typeface="+mj-lt"/>
                <a:ea typeface="+mn-ea"/>
                <a:cs typeface="+mn-cs"/>
              </a:defRPr>
            </a:lvl7pPr>
            <a:lvl8pPr marL="0" indent="0" algn="l" defTabSz="914400" rtl="0" eaLnBrk="1" latinLnBrk="0" hangingPunct="1">
              <a:lnSpc>
                <a:spcPct val="100000"/>
              </a:lnSpc>
              <a:spcBef>
                <a:spcPts val="300"/>
              </a:spcBef>
              <a:spcAft>
                <a:spcPts val="1200"/>
              </a:spcAft>
              <a:buFont typeface="Arial" panose="020B0604020202020204" pitchFamily="34" charset="0"/>
              <a:buChar char="​"/>
              <a:defRPr sz="2800" b="0" kern="1200">
                <a:solidFill>
                  <a:schemeClr val="accent3"/>
                </a:solidFill>
                <a:latin typeface="+mj-lt"/>
                <a:ea typeface="+mn-ea"/>
                <a:cs typeface="+mn-cs"/>
              </a:defRPr>
            </a:lvl8pPr>
            <a:lvl9pPr marL="0" indent="0" algn="l" defTabSz="914400" rtl="0" eaLnBrk="1" latinLnBrk="0" hangingPunct="1">
              <a:lnSpc>
                <a:spcPct val="90000"/>
              </a:lnSpc>
              <a:spcBef>
                <a:spcPts val="300"/>
              </a:spcBef>
              <a:spcAft>
                <a:spcPts val="1200"/>
              </a:spcAft>
              <a:buFont typeface="Arial" panose="020B0604020202020204" pitchFamily="34" charset="0"/>
              <a:buChar char="​"/>
              <a:defRPr sz="2800" b="0" kern="1200" baseline="0">
                <a:solidFill>
                  <a:schemeClr val="bg1"/>
                </a:solidFill>
                <a:latin typeface="+mj-lt"/>
                <a:ea typeface="+mn-ea"/>
                <a:cs typeface="+mn-cs"/>
              </a:defRPr>
            </a:lvl9pPr>
          </a:lstStyle>
          <a:p>
            <a:r>
              <a:rPr lang="en-US" dirty="0"/>
              <a:t>Inspiration</a:t>
            </a:r>
          </a:p>
        </p:txBody>
      </p:sp>
      <p:sp>
        <p:nvSpPr>
          <p:cNvPr id="6" name="Text Placeholder 24">
            <a:extLst>
              <a:ext uri="{FF2B5EF4-FFF2-40B4-BE49-F238E27FC236}">
                <a16:creationId xmlns:a16="http://schemas.microsoft.com/office/drawing/2014/main" id="{5D138BB8-7B20-7897-A0D4-96BA80CE7C6E}"/>
              </a:ext>
            </a:extLst>
          </p:cNvPr>
          <p:cNvSpPr txBox="1">
            <a:spLocks/>
          </p:cNvSpPr>
          <p:nvPr/>
        </p:nvSpPr>
        <p:spPr>
          <a:xfrm>
            <a:off x="628650" y="5600310"/>
            <a:ext cx="520700" cy="4572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1200"/>
              </a:spcAft>
              <a:buFont typeface="Arial" panose="020B0604020202020204" pitchFamily="34" charset="0"/>
              <a:buChar char="​"/>
              <a:defRPr sz="2800" b="0" kern="1200">
                <a:solidFill>
                  <a:schemeClr val="bg1"/>
                </a:solidFill>
                <a:latin typeface="+mj-lt"/>
                <a:ea typeface="+mn-ea"/>
                <a:cs typeface="+mn-cs"/>
              </a:defRPr>
            </a:lvl1pPr>
            <a:lvl2pPr marL="1588" indent="-3175" algn="l" defTabSz="914400" rtl="0" eaLnBrk="1" latinLnBrk="0" hangingPunct="1">
              <a:lnSpc>
                <a:spcPct val="100000"/>
              </a:lnSpc>
              <a:spcBef>
                <a:spcPts val="1200"/>
              </a:spcBef>
              <a:spcAft>
                <a:spcPts val="1200"/>
              </a:spcAft>
              <a:buFont typeface="Arial" panose="020B0604020202020204" pitchFamily="34" charset="0"/>
              <a:buChar char="​"/>
              <a:defRPr sz="2800" kern="1200">
                <a:solidFill>
                  <a:schemeClr val="accent3"/>
                </a:solidFill>
                <a:latin typeface="+mj-lt"/>
                <a:ea typeface="+mn-ea"/>
                <a:cs typeface="+mn-cs"/>
              </a:defRPr>
            </a:lvl2pPr>
            <a:lvl3pPr marL="0" indent="0" algn="l" defTabSz="914400" rtl="0" eaLnBrk="1" latinLnBrk="0" hangingPunct="1">
              <a:lnSpc>
                <a:spcPct val="100000"/>
              </a:lnSpc>
              <a:spcBef>
                <a:spcPts val="1200"/>
              </a:spcBef>
              <a:spcAft>
                <a:spcPts val="1200"/>
              </a:spcAft>
              <a:buFont typeface="Arial" panose="020B0604020202020204" pitchFamily="34" charset="0"/>
              <a:buChar char="​"/>
              <a:defRPr sz="2800" kern="1200">
                <a:solidFill>
                  <a:schemeClr val="bg1"/>
                </a:solidFill>
                <a:latin typeface="+mj-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t>05</a:t>
            </a:r>
          </a:p>
        </p:txBody>
      </p:sp>
    </p:spTree>
    <p:extLst>
      <p:ext uri="{BB962C8B-B14F-4D97-AF65-F5344CB8AC3E}">
        <p14:creationId xmlns:p14="http://schemas.microsoft.com/office/powerpoint/2010/main" val="3745480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6A5B3E-EF0D-6E72-E7BB-61FB139203F4}"/>
              </a:ext>
            </a:extLst>
          </p:cNvPr>
          <p:cNvSpPr>
            <a:spLocks noGrp="1"/>
          </p:cNvSpPr>
          <p:nvPr>
            <p:ph type="body" sz="quarter" idx="13"/>
          </p:nvPr>
        </p:nvSpPr>
        <p:spPr/>
        <p:txBody>
          <a:bodyPr/>
          <a:lstStyle/>
          <a:p>
            <a:r>
              <a:rPr lang="en-US" dirty="0"/>
              <a:t>North Bay Village – Pirate’s Alley</a:t>
            </a:r>
          </a:p>
        </p:txBody>
      </p:sp>
      <p:sp>
        <p:nvSpPr>
          <p:cNvPr id="3" name="Title 2">
            <a:extLst>
              <a:ext uri="{FF2B5EF4-FFF2-40B4-BE49-F238E27FC236}">
                <a16:creationId xmlns:a16="http://schemas.microsoft.com/office/drawing/2014/main" id="{C524C730-F694-5034-4108-D3C6CD07E0C0}"/>
              </a:ext>
            </a:extLst>
          </p:cNvPr>
          <p:cNvSpPr>
            <a:spLocks noGrp="1"/>
          </p:cNvSpPr>
          <p:nvPr>
            <p:ph type="title"/>
          </p:nvPr>
        </p:nvSpPr>
        <p:spPr/>
        <p:txBody>
          <a:bodyPr/>
          <a:lstStyle/>
          <a:p>
            <a:r>
              <a:rPr lang="en-US" dirty="0">
                <a:ea typeface="Open Sans Light"/>
                <a:cs typeface="Open Sans Light"/>
              </a:rPr>
              <a:t>Outstanding Items</a:t>
            </a:r>
          </a:p>
        </p:txBody>
      </p:sp>
      <p:sp>
        <p:nvSpPr>
          <p:cNvPr id="4" name="Content Placeholder 3">
            <a:extLst>
              <a:ext uri="{FF2B5EF4-FFF2-40B4-BE49-F238E27FC236}">
                <a16:creationId xmlns:a16="http://schemas.microsoft.com/office/drawing/2014/main" id="{9CA49CA0-2839-D312-CB54-3929E8CB9A19}"/>
              </a:ext>
            </a:extLst>
          </p:cNvPr>
          <p:cNvSpPr>
            <a:spLocks noGrp="1"/>
          </p:cNvSpPr>
          <p:nvPr>
            <p:ph idx="1"/>
          </p:nvPr>
        </p:nvSpPr>
        <p:spPr>
          <a:xfrm>
            <a:off x="648000" y="2044800"/>
            <a:ext cx="4936200" cy="4161600"/>
          </a:xfrm>
        </p:spPr>
        <p:txBody>
          <a:bodyPr vert="horz" lIns="0" tIns="0" rIns="0" bIns="0" rtlCol="0" anchor="t">
            <a:noAutofit/>
          </a:bodyPr>
          <a:lstStyle/>
          <a:p>
            <a:pPr marL="215900" indent="-215900"/>
            <a:r>
              <a:rPr lang="en-US" dirty="0"/>
              <a:t>Meet with owner of 1500 79th Street Causeway to see if they are open to a public use of their parcel facing Pirate's Alley</a:t>
            </a:r>
          </a:p>
          <a:p>
            <a:pPr marL="215900" indent="-215900"/>
            <a:r>
              <a:rPr lang="en-US" dirty="0">
                <a:ea typeface="Open Sans"/>
                <a:cs typeface="Open Sans"/>
              </a:rPr>
              <a:t>Community Outreach – Facebook post in "North Bay Village Residents Speak" Group for opinions on the future of Pirate's Alley (add a Pirate's Alley email for people to reach out to)</a:t>
            </a:r>
            <a:endParaRPr lang="en-US" dirty="0"/>
          </a:p>
          <a:p>
            <a:pPr marL="215900" indent="-215900"/>
            <a:r>
              <a:rPr lang="en-US" dirty="0">
                <a:solidFill>
                  <a:srgbClr val="4A4A4D"/>
                </a:solidFill>
                <a:ea typeface="Open Sans"/>
                <a:cs typeface="Open Sans"/>
              </a:rPr>
              <a:t>Define challenges more clearly</a:t>
            </a:r>
          </a:p>
          <a:p>
            <a:pPr marL="215900" indent="-215900"/>
            <a:r>
              <a:rPr lang="en-US" dirty="0">
                <a:solidFill>
                  <a:srgbClr val="4A4A4D"/>
                </a:solidFill>
                <a:ea typeface="Open Sans"/>
                <a:cs typeface="Open Sans"/>
              </a:rPr>
              <a:t>Build out report more using this presentation as a guide/outline</a:t>
            </a:r>
          </a:p>
          <a:p>
            <a:pPr marL="215900" indent="-215900"/>
            <a:endParaRPr lang="en-US" dirty="0">
              <a:ea typeface="Open Sans"/>
              <a:cs typeface="Open Sans"/>
            </a:endParaRPr>
          </a:p>
          <a:p>
            <a:endParaRPr lang="en-US" dirty="0">
              <a:ea typeface="Open Sans"/>
              <a:cs typeface="Open Sans"/>
            </a:endParaRPr>
          </a:p>
        </p:txBody>
      </p:sp>
      <p:sp>
        <p:nvSpPr>
          <p:cNvPr id="5" name="Text Placeholder 4">
            <a:extLst>
              <a:ext uri="{FF2B5EF4-FFF2-40B4-BE49-F238E27FC236}">
                <a16:creationId xmlns:a16="http://schemas.microsoft.com/office/drawing/2014/main" id="{D068C7F6-1E4F-4738-E114-9880957D3A90}"/>
              </a:ext>
            </a:extLst>
          </p:cNvPr>
          <p:cNvSpPr>
            <a:spLocks noGrp="1"/>
          </p:cNvSpPr>
          <p:nvPr>
            <p:ph type="body" sz="quarter" idx="14"/>
          </p:nvPr>
        </p:nvSpPr>
        <p:spPr/>
        <p:txBody>
          <a:bodyPr/>
          <a:lstStyle/>
          <a:p>
            <a:endParaRPr lang="en-US"/>
          </a:p>
        </p:txBody>
      </p:sp>
      <p:sp>
        <p:nvSpPr>
          <p:cNvPr id="7" name="Slide Number Placeholder 6">
            <a:extLst>
              <a:ext uri="{FF2B5EF4-FFF2-40B4-BE49-F238E27FC236}">
                <a16:creationId xmlns:a16="http://schemas.microsoft.com/office/drawing/2014/main" id="{421FF58C-9B84-766C-ADA2-C59815132EF6}"/>
              </a:ext>
            </a:extLst>
          </p:cNvPr>
          <p:cNvSpPr>
            <a:spLocks noGrp="1"/>
          </p:cNvSpPr>
          <p:nvPr>
            <p:ph type="sldNum" sz="quarter" idx="12"/>
          </p:nvPr>
        </p:nvSpPr>
        <p:spPr/>
        <p:txBody>
          <a:bodyPr/>
          <a:lstStyle/>
          <a:p>
            <a:fld id="{23AA811B-2EBD-4900-905E-5BE206449611}" type="slidenum">
              <a:rPr lang="en-US" smtClean="0"/>
              <a:pPr/>
              <a:t>20</a:t>
            </a:fld>
            <a:endParaRPr lang="en-US"/>
          </a:p>
        </p:txBody>
      </p:sp>
    </p:spTree>
    <p:extLst>
      <p:ext uri="{BB962C8B-B14F-4D97-AF65-F5344CB8AC3E}">
        <p14:creationId xmlns:p14="http://schemas.microsoft.com/office/powerpoint/2010/main" val="1351431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9616CB6-44AC-69DE-087A-A949F151DB86}"/>
              </a:ext>
            </a:extLst>
          </p:cNvPr>
          <p:cNvSpPr>
            <a:spLocks noGrp="1"/>
          </p:cNvSpPr>
          <p:nvPr>
            <p:ph type="body" sz="quarter" idx="13"/>
          </p:nvPr>
        </p:nvSpPr>
        <p:spPr/>
        <p:txBody>
          <a:bodyPr/>
          <a:lstStyle/>
          <a:p>
            <a:r>
              <a:rPr lang="en-US" dirty="0"/>
              <a:t>North Bay Village</a:t>
            </a:r>
          </a:p>
        </p:txBody>
      </p:sp>
      <p:sp>
        <p:nvSpPr>
          <p:cNvPr id="8" name="Title 7">
            <a:extLst>
              <a:ext uri="{FF2B5EF4-FFF2-40B4-BE49-F238E27FC236}">
                <a16:creationId xmlns:a16="http://schemas.microsoft.com/office/drawing/2014/main" id="{FF2F54FC-AE7E-D73F-3E4D-8249209ECF80}"/>
              </a:ext>
            </a:extLst>
          </p:cNvPr>
          <p:cNvSpPr>
            <a:spLocks noGrp="1"/>
          </p:cNvSpPr>
          <p:nvPr>
            <p:ph type="title"/>
          </p:nvPr>
        </p:nvSpPr>
        <p:spPr/>
        <p:txBody>
          <a:bodyPr/>
          <a:lstStyle/>
          <a:p>
            <a:r>
              <a:rPr lang="en-US" dirty="0"/>
              <a:t>Background</a:t>
            </a:r>
          </a:p>
        </p:txBody>
      </p:sp>
      <p:sp>
        <p:nvSpPr>
          <p:cNvPr id="9" name="Content Placeholder 8">
            <a:extLst>
              <a:ext uri="{FF2B5EF4-FFF2-40B4-BE49-F238E27FC236}">
                <a16:creationId xmlns:a16="http://schemas.microsoft.com/office/drawing/2014/main" id="{85B48377-23EA-A075-905C-FDF921E3D4C9}"/>
              </a:ext>
            </a:extLst>
          </p:cNvPr>
          <p:cNvSpPr>
            <a:spLocks noGrp="1"/>
          </p:cNvSpPr>
          <p:nvPr>
            <p:ph idx="1"/>
          </p:nvPr>
        </p:nvSpPr>
        <p:spPr>
          <a:xfrm>
            <a:off x="647525" y="1874933"/>
            <a:ext cx="10893600" cy="4100362"/>
          </a:xfrm>
        </p:spPr>
        <p:txBody>
          <a:bodyPr vert="horz" lIns="0" tIns="0" rIns="0" bIns="0" rtlCol="0" anchor="t">
            <a:noAutofit/>
          </a:bodyPr>
          <a:lstStyle/>
          <a:p>
            <a:pPr lvl="1"/>
            <a:r>
              <a:rPr lang="en-US" b="1" dirty="0">
                <a:solidFill>
                  <a:srgbClr val="595959"/>
                </a:solidFill>
              </a:rPr>
              <a:t>Multifamily (Apartment &amp; Condo): </a:t>
            </a:r>
          </a:p>
          <a:p>
            <a:pPr lvl="2"/>
            <a:r>
              <a:rPr lang="en-US" dirty="0">
                <a:solidFill>
                  <a:srgbClr val="595959"/>
                </a:solidFill>
              </a:rPr>
              <a:t>4,400+ existing units </a:t>
            </a:r>
          </a:p>
          <a:p>
            <a:pPr lvl="2"/>
            <a:r>
              <a:rPr lang="en-US" dirty="0">
                <a:solidFill>
                  <a:srgbClr val="595959"/>
                </a:solidFill>
              </a:rPr>
              <a:t>250+ units under construction </a:t>
            </a:r>
          </a:p>
          <a:p>
            <a:pPr lvl="2"/>
            <a:r>
              <a:rPr lang="en-US" dirty="0">
                <a:solidFill>
                  <a:srgbClr val="595959"/>
                </a:solidFill>
              </a:rPr>
              <a:t>2,600+ units proposed </a:t>
            </a:r>
          </a:p>
          <a:p>
            <a:pPr lvl="1"/>
            <a:r>
              <a:rPr lang="en-US" b="1" dirty="0">
                <a:solidFill>
                  <a:srgbClr val="595959"/>
                </a:solidFill>
              </a:rPr>
              <a:t>Commercial:</a:t>
            </a:r>
          </a:p>
          <a:p>
            <a:pPr lvl="2"/>
            <a:r>
              <a:rPr lang="en-US" dirty="0">
                <a:solidFill>
                  <a:srgbClr val="595959"/>
                </a:solidFill>
              </a:rPr>
              <a:t>285,000+ existing SF</a:t>
            </a:r>
          </a:p>
          <a:p>
            <a:pPr lvl="2"/>
            <a:r>
              <a:rPr lang="en-US" dirty="0">
                <a:solidFill>
                  <a:srgbClr val="595959"/>
                </a:solidFill>
              </a:rPr>
              <a:t>280,000+ SF under construction</a:t>
            </a:r>
          </a:p>
          <a:p>
            <a:r>
              <a:rPr lang="en-US" dirty="0">
                <a:solidFill>
                  <a:srgbClr val="595959"/>
                </a:solidFill>
              </a:rPr>
              <a:t>With the population steadily increasing, the thriving real estate market, and the potential for future expansion, the City recognizes the </a:t>
            </a:r>
            <a:r>
              <a:rPr lang="en-US" b="1" dirty="0">
                <a:solidFill>
                  <a:srgbClr val="595959"/>
                </a:solidFill>
              </a:rPr>
              <a:t>importance of enhancing walkability and fostering community engagement </a:t>
            </a:r>
            <a:r>
              <a:rPr lang="en-US" dirty="0">
                <a:solidFill>
                  <a:srgbClr val="595959"/>
                </a:solidFill>
              </a:rPr>
              <a:t>across the island.  </a:t>
            </a:r>
          </a:p>
          <a:p>
            <a:pPr marL="215900" indent="-215900"/>
            <a:r>
              <a:rPr lang="en-US" dirty="0">
                <a:solidFill>
                  <a:srgbClr val="595959"/>
                </a:solidFill>
              </a:rPr>
              <a:t>The transformation of the back-end </a:t>
            </a:r>
            <a:r>
              <a:rPr lang="en-US" b="1" dirty="0">
                <a:solidFill>
                  <a:srgbClr val="595959"/>
                </a:solidFill>
              </a:rPr>
              <a:t>Pirate’s Alley into a pedestrian walkway </a:t>
            </a:r>
            <a:r>
              <a:rPr lang="en-US" dirty="0">
                <a:solidFill>
                  <a:srgbClr val="595959"/>
                </a:solidFill>
              </a:rPr>
              <a:t>aligns with these goals, providing residents and visitors alike with a </a:t>
            </a:r>
            <a:r>
              <a:rPr lang="en-US" b="1" dirty="0">
                <a:solidFill>
                  <a:srgbClr val="595959"/>
                </a:solidFill>
              </a:rPr>
              <a:t>safe and inviting space </a:t>
            </a:r>
            <a:r>
              <a:rPr lang="en-US" dirty="0">
                <a:solidFill>
                  <a:srgbClr val="595959"/>
                </a:solidFill>
              </a:rPr>
              <a:t>to enjoy the island’s scenic beauty and vibrant community atmosphere. </a:t>
            </a:r>
            <a:endParaRPr lang="en-US" dirty="0">
              <a:ea typeface="Open Sans"/>
              <a:cs typeface="Open Sans"/>
            </a:endParaRPr>
          </a:p>
        </p:txBody>
      </p:sp>
      <p:sp>
        <p:nvSpPr>
          <p:cNvPr id="6" name="Slide Number Placeholder 5">
            <a:extLst>
              <a:ext uri="{FF2B5EF4-FFF2-40B4-BE49-F238E27FC236}">
                <a16:creationId xmlns:a16="http://schemas.microsoft.com/office/drawing/2014/main" id="{03AC78E3-BE57-CBF3-A2B0-9A59D556D5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pic>
        <p:nvPicPr>
          <p:cNvPr id="2" name="Picture 1">
            <a:extLst>
              <a:ext uri="{FF2B5EF4-FFF2-40B4-BE49-F238E27FC236}">
                <a16:creationId xmlns:a16="http://schemas.microsoft.com/office/drawing/2014/main" id="{857924D1-59C0-029E-FEDD-DE40B29F560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866474" y="1476338"/>
            <a:ext cx="2640101" cy="2716875"/>
          </a:xfrm>
          <a:prstGeom prst="rect">
            <a:avLst/>
          </a:prstGeom>
          <a:ln>
            <a:solidFill>
              <a:schemeClr val="tx1">
                <a:lumMod val="50000"/>
              </a:schemeClr>
            </a:solidFill>
          </a:ln>
        </p:spPr>
      </p:pic>
      <p:pic>
        <p:nvPicPr>
          <p:cNvPr id="3" name="Picture 2" descr="An aerial view of a city&#10;&#10;Description automatically generated">
            <a:extLst>
              <a:ext uri="{FF2B5EF4-FFF2-40B4-BE49-F238E27FC236}">
                <a16:creationId xmlns:a16="http://schemas.microsoft.com/office/drawing/2014/main" id="{BAB3A7BC-CA0B-2F01-209D-C44CE8A2ABC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88862" y="1874933"/>
            <a:ext cx="3809234" cy="1900319"/>
          </a:xfrm>
          <a:prstGeom prst="rect">
            <a:avLst/>
          </a:prstGeom>
          <a:ln>
            <a:solidFill>
              <a:schemeClr val="tx1">
                <a:lumMod val="50000"/>
              </a:schemeClr>
            </a:solidFill>
          </a:ln>
        </p:spPr>
      </p:pic>
    </p:spTree>
    <p:extLst>
      <p:ext uri="{BB962C8B-B14F-4D97-AF65-F5344CB8AC3E}">
        <p14:creationId xmlns:p14="http://schemas.microsoft.com/office/powerpoint/2010/main" val="60566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2F54FC-AE7E-D73F-3E4D-8249209ECF80}"/>
              </a:ext>
            </a:extLst>
          </p:cNvPr>
          <p:cNvSpPr>
            <a:spLocks noGrp="1"/>
          </p:cNvSpPr>
          <p:nvPr>
            <p:ph type="title"/>
          </p:nvPr>
        </p:nvSpPr>
        <p:spPr>
          <a:xfrm>
            <a:off x="648000" y="647700"/>
            <a:ext cx="10893600" cy="835200"/>
          </a:xfrm>
        </p:spPr>
        <p:txBody>
          <a:bodyPr/>
          <a:lstStyle/>
          <a:p>
            <a:r>
              <a:rPr lang="en-US" dirty="0"/>
              <a:t>NBV100 Master Plan</a:t>
            </a:r>
          </a:p>
        </p:txBody>
      </p:sp>
      <p:sp>
        <p:nvSpPr>
          <p:cNvPr id="6" name="Slide Number Placeholder 5">
            <a:extLst>
              <a:ext uri="{FF2B5EF4-FFF2-40B4-BE49-F238E27FC236}">
                <a16:creationId xmlns:a16="http://schemas.microsoft.com/office/drawing/2014/main" id="{03AC78E3-BE57-CBF3-A2B0-9A59D556D5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4F14942E-72BD-E4AF-0FD4-D6A78848B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406" y="1284182"/>
            <a:ext cx="8663973" cy="5174409"/>
          </a:xfrm>
          <a:prstGeom prst="rect">
            <a:avLst/>
          </a:prstGeom>
          <a:ln>
            <a:solidFill>
              <a:schemeClr val="tx1">
                <a:lumMod val="50000"/>
              </a:schemeClr>
            </a:solidFill>
          </a:ln>
        </p:spPr>
      </p:pic>
      <p:sp>
        <p:nvSpPr>
          <p:cNvPr id="3" name="Rectangle 2">
            <a:extLst>
              <a:ext uri="{FF2B5EF4-FFF2-40B4-BE49-F238E27FC236}">
                <a16:creationId xmlns:a16="http://schemas.microsoft.com/office/drawing/2014/main" id="{80061957-0470-53D7-70E5-BBC22DBCAF80}"/>
              </a:ext>
            </a:extLst>
          </p:cNvPr>
          <p:cNvSpPr/>
          <p:nvPr/>
        </p:nvSpPr>
        <p:spPr>
          <a:xfrm>
            <a:off x="5860143" y="4662261"/>
            <a:ext cx="1416844" cy="76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Tree>
    <p:extLst>
      <p:ext uri="{BB962C8B-B14F-4D97-AF65-F5344CB8AC3E}">
        <p14:creationId xmlns:p14="http://schemas.microsoft.com/office/powerpoint/2010/main" val="111302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 view of a city with a body of water&#10;&#10;Description automatically generated">
            <a:extLst>
              <a:ext uri="{FF2B5EF4-FFF2-40B4-BE49-F238E27FC236}">
                <a16:creationId xmlns:a16="http://schemas.microsoft.com/office/drawing/2014/main" id="{EE67026F-443C-A6BE-6779-33B894160E9C}"/>
              </a:ext>
            </a:extLst>
          </p:cNvPr>
          <p:cNvPicPr>
            <a:picLocks noChangeAspect="1"/>
          </p:cNvPicPr>
          <p:nvPr/>
        </p:nvPicPr>
        <p:blipFill>
          <a:blip r:embed="rId4"/>
          <a:stretch>
            <a:fillRect/>
          </a:stretch>
        </p:blipFill>
        <p:spPr>
          <a:xfrm>
            <a:off x="4962525" y="1714500"/>
            <a:ext cx="6210300" cy="4705350"/>
          </a:xfrm>
          <a:prstGeom prst="rect">
            <a:avLst/>
          </a:prstGeom>
        </p:spPr>
      </p:pic>
      <p:sp>
        <p:nvSpPr>
          <p:cNvPr id="4" name="Title 2">
            <a:extLst>
              <a:ext uri="{FF2B5EF4-FFF2-40B4-BE49-F238E27FC236}">
                <a16:creationId xmlns:a16="http://schemas.microsoft.com/office/drawing/2014/main" id="{A2D5C783-9A63-B574-87B7-D4FA41B2858C}"/>
              </a:ext>
            </a:extLst>
          </p:cNvPr>
          <p:cNvSpPr txBox="1">
            <a:spLocks/>
          </p:cNvSpPr>
          <p:nvPr/>
        </p:nvSpPr>
        <p:spPr>
          <a:xfrm>
            <a:off x="550862" y="598272"/>
            <a:ext cx="10893600" cy="835200"/>
          </a:xfrm>
          <a:prstGeom prst="rect">
            <a:avLst/>
          </a:prstGeom>
        </p:spPr>
        <p:txBody>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dirty="0"/>
              <a:t>Overview of Approach</a:t>
            </a:r>
          </a:p>
        </p:txBody>
      </p:sp>
      <p:pic>
        <p:nvPicPr>
          <p:cNvPr id="5" name="Online Media 4" title="Alley east">
            <a:hlinkClick r:id="" action="ppaction://media"/>
            <a:extLst>
              <a:ext uri="{FF2B5EF4-FFF2-40B4-BE49-F238E27FC236}">
                <a16:creationId xmlns:a16="http://schemas.microsoft.com/office/drawing/2014/main" id="{6C9B9220-851F-3823-F1B5-A640E8494036}"/>
              </a:ext>
            </a:extLst>
          </p:cNvPr>
          <p:cNvPicPr>
            <a:picLocks noRot="1" noChangeAspect="1"/>
          </p:cNvPicPr>
          <p:nvPr>
            <a:videoFile r:link="rId1"/>
          </p:nvPr>
        </p:nvPicPr>
        <p:blipFill>
          <a:blip r:embed="rId5"/>
          <a:stretch>
            <a:fillRect/>
          </a:stretch>
        </p:blipFill>
        <p:spPr>
          <a:xfrm>
            <a:off x="4965700" y="2362200"/>
            <a:ext cx="6205538" cy="3457575"/>
          </a:xfrm>
          <a:prstGeom prst="rect">
            <a:avLst/>
          </a:prstGeom>
        </p:spPr>
      </p:pic>
      <p:sp>
        <p:nvSpPr>
          <p:cNvPr id="12" name="Text Placeholder 8">
            <a:extLst>
              <a:ext uri="{FF2B5EF4-FFF2-40B4-BE49-F238E27FC236}">
                <a16:creationId xmlns:a16="http://schemas.microsoft.com/office/drawing/2014/main" id="{71240EE8-14FE-A14E-BADD-74595E82AABC}"/>
              </a:ext>
            </a:extLst>
          </p:cNvPr>
          <p:cNvSpPr txBox="1">
            <a:spLocks/>
          </p:cNvSpPr>
          <p:nvPr/>
        </p:nvSpPr>
        <p:spPr>
          <a:xfrm>
            <a:off x="1224294" y="2600276"/>
            <a:ext cx="2981945" cy="3319665"/>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2" indent="-342900" defTabSz="914447">
              <a:lnSpc>
                <a:spcPct val="100000"/>
              </a:lnSpc>
              <a:spcBef>
                <a:spcPts val="400"/>
              </a:spcBef>
              <a:buClr>
                <a:schemeClr val="bg1">
                  <a:lumMod val="50000"/>
                </a:schemeClr>
              </a:buClr>
              <a:buSzPct val="80000"/>
              <a:buFont typeface="Arial"/>
            </a:pPr>
            <a:r>
              <a:rPr lang="en-US" b="1" dirty="0">
                <a:solidFill>
                  <a:schemeClr val="accent1"/>
                </a:solidFill>
                <a:ea typeface="Open Sans"/>
                <a:cs typeface="Open Sans"/>
              </a:rPr>
              <a:t>Background</a:t>
            </a:r>
            <a:endParaRPr lang="en-US">
              <a:solidFill>
                <a:schemeClr val="accent1"/>
              </a:solidFill>
            </a:endParaRPr>
          </a:p>
          <a:p>
            <a:pPr marL="342900" lvl="2" indent="-342900" defTabSz="914447">
              <a:lnSpc>
                <a:spcPct val="100000"/>
              </a:lnSpc>
              <a:spcBef>
                <a:spcPts val="400"/>
              </a:spcBef>
              <a:buClr>
                <a:schemeClr val="bg1">
                  <a:lumMod val="50000"/>
                </a:schemeClr>
              </a:buClr>
              <a:buSzPct val="80000"/>
              <a:buFont typeface="Arial"/>
            </a:pPr>
            <a:r>
              <a:rPr lang="en-US" b="1" dirty="0">
                <a:solidFill>
                  <a:schemeClr val="accent2"/>
                </a:solidFill>
                <a:ea typeface="Open Sans"/>
                <a:cs typeface="Open Sans"/>
              </a:rPr>
              <a:t>Engage The Village</a:t>
            </a:r>
            <a:endParaRPr lang="en-US" dirty="0">
              <a:solidFill>
                <a:schemeClr val="accent2"/>
              </a:solidFill>
            </a:endParaRPr>
          </a:p>
          <a:p>
            <a:pPr marL="342900" lvl="2" indent="-342900" defTabSz="914447">
              <a:lnSpc>
                <a:spcPct val="100000"/>
              </a:lnSpc>
              <a:spcBef>
                <a:spcPts val="400"/>
              </a:spcBef>
              <a:buClr>
                <a:schemeClr val="bg1">
                  <a:lumMod val="50000"/>
                </a:schemeClr>
              </a:buClr>
              <a:buSzPct val="80000"/>
              <a:buFont typeface="Arial"/>
            </a:pPr>
            <a:r>
              <a:rPr lang="en-US" b="1" dirty="0">
                <a:solidFill>
                  <a:schemeClr val="tx2">
                    <a:lumMod val="60000"/>
                    <a:lumOff val="40000"/>
                  </a:schemeClr>
                </a:solidFill>
                <a:ea typeface="Open Sans"/>
                <a:cs typeface="Open Sans"/>
              </a:rPr>
              <a:t>Meet Stakeholders</a:t>
            </a:r>
            <a:endParaRPr lang="en-US">
              <a:solidFill>
                <a:schemeClr val="tx2">
                  <a:lumMod val="60000"/>
                  <a:lumOff val="40000"/>
                </a:schemeClr>
              </a:solidFill>
            </a:endParaRPr>
          </a:p>
          <a:p>
            <a:pPr marL="342900" lvl="2" indent="-342900" defTabSz="914447">
              <a:lnSpc>
                <a:spcPct val="100000"/>
              </a:lnSpc>
              <a:spcBef>
                <a:spcPts val="400"/>
              </a:spcBef>
              <a:buClr>
                <a:srgbClr val="808080"/>
              </a:buClr>
              <a:buSzPct val="80000"/>
              <a:buFont typeface="Arial"/>
            </a:pPr>
            <a:r>
              <a:rPr lang="en-US" b="1" dirty="0">
                <a:solidFill>
                  <a:schemeClr val="bg1">
                    <a:lumMod val="50000"/>
                  </a:schemeClr>
                </a:solidFill>
                <a:ea typeface="Open Sans"/>
                <a:cs typeface="Open Sans"/>
              </a:rPr>
              <a:t>Consult</a:t>
            </a:r>
          </a:p>
          <a:p>
            <a:pPr marL="342900" lvl="2" indent="-342900" defTabSz="914447">
              <a:lnSpc>
                <a:spcPct val="100000"/>
              </a:lnSpc>
              <a:spcBef>
                <a:spcPts val="400"/>
              </a:spcBef>
              <a:buClr>
                <a:schemeClr val="bg1">
                  <a:lumMod val="50000"/>
                </a:schemeClr>
              </a:buClr>
              <a:buSzPct val="80000"/>
              <a:buFont typeface="Arial"/>
            </a:pPr>
            <a:r>
              <a:rPr lang="en-US" b="1" dirty="0">
                <a:solidFill>
                  <a:schemeClr val="tx1">
                    <a:lumMod val="75000"/>
                  </a:schemeClr>
                </a:solidFill>
                <a:ea typeface="Open Sans"/>
                <a:cs typeface="Open Sans"/>
              </a:rPr>
              <a:t>Recommendations </a:t>
            </a:r>
          </a:p>
          <a:p>
            <a:pPr marL="342900" lvl="2" indent="-342900" defTabSz="914447">
              <a:lnSpc>
                <a:spcPts val="1100"/>
              </a:lnSpc>
              <a:spcBef>
                <a:spcPts val="400"/>
              </a:spcBef>
              <a:buClr>
                <a:schemeClr val="bg1">
                  <a:lumMod val="50000"/>
                </a:schemeClr>
              </a:buClr>
              <a:buSzPct val="80000"/>
            </a:pPr>
            <a:endParaRPr lang="en-US" b="1" i="0" u="none" strike="noStrike" kern="1200" cap="none" spc="0" normalizeH="0" baseline="0" noProof="0" dirty="0">
              <a:ln>
                <a:noFill/>
              </a:ln>
              <a:solidFill>
                <a:schemeClr val="tx1">
                  <a:lumMod val="75000"/>
                </a:schemeClr>
              </a:solidFill>
              <a:effectLst/>
              <a:uLnTx/>
              <a:uFillTx/>
              <a:latin typeface="+mn-lt"/>
              <a:ea typeface="Open Sans"/>
              <a:cs typeface="Open Sans"/>
            </a:endParaRPr>
          </a:p>
          <a:p>
            <a:pPr marL="171450" lvl="1" indent="-171450" defTabSz="914377" fontAlgn="base">
              <a:lnSpc>
                <a:spcPct val="100000"/>
              </a:lnSpc>
              <a:spcBef>
                <a:spcPts val="600"/>
              </a:spcBef>
              <a:spcAft>
                <a:spcPts val="300"/>
              </a:spcAft>
              <a:buClr>
                <a:srgbClr val="18488B"/>
              </a:buClr>
              <a:defRPr/>
            </a:pPr>
            <a:endParaRPr lang="en-US" sz="2000" b="1" i="0" u="none" strike="noStrike" kern="1200" cap="none" spc="0" normalizeH="0" baseline="0" noProof="0" dirty="0">
              <a:ln>
                <a:noFill/>
              </a:ln>
              <a:solidFill>
                <a:schemeClr val="tx1">
                  <a:lumMod val="75000"/>
                </a:schemeClr>
              </a:solidFill>
              <a:effectLst/>
              <a:uLnTx/>
              <a:uFillTx/>
              <a:latin typeface="+mn-lt"/>
              <a:ea typeface="Open Sans"/>
              <a:cs typeface="Open Sans"/>
            </a:endParaRPr>
          </a:p>
        </p:txBody>
      </p:sp>
      <p:sp>
        <p:nvSpPr>
          <p:cNvPr id="13" name="Slide Number Placeholder 8">
            <a:extLst>
              <a:ext uri="{FF2B5EF4-FFF2-40B4-BE49-F238E27FC236}">
                <a16:creationId xmlns:a16="http://schemas.microsoft.com/office/drawing/2014/main" id="{22CD207F-1B39-D68E-70CD-060826EFF211}"/>
              </a:ext>
            </a:extLst>
          </p:cNvPr>
          <p:cNvSpPr txBox="1">
            <a:spLocks/>
          </p:cNvSpPr>
          <p:nvPr/>
        </p:nvSpPr>
        <p:spPr>
          <a:xfrm>
            <a:off x="11167200" y="198972"/>
            <a:ext cx="3744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3AA811B-2EBD-4900-905E-5BE206449611}" type="slidenum">
              <a:rPr lang="en-US" sz="1050" smtClean="0">
                <a:solidFill>
                  <a:srgbClr val="25408F"/>
                </a:solidFill>
                <a:latin typeface="Open Sans"/>
              </a:rPr>
              <a:pPr algn="r">
                <a:defRPr/>
              </a:pPr>
              <a:t>4</a:t>
            </a:fld>
            <a:endParaRPr lang="en-US" sz="1050">
              <a:solidFill>
                <a:srgbClr val="25408F"/>
              </a:solidFill>
              <a:latin typeface="Open Sans"/>
            </a:endParaRPr>
          </a:p>
        </p:txBody>
      </p:sp>
    </p:spTree>
    <p:extLst>
      <p:ext uri="{BB962C8B-B14F-4D97-AF65-F5344CB8AC3E}">
        <p14:creationId xmlns:p14="http://schemas.microsoft.com/office/powerpoint/2010/main" val="335584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583B3-173C-6CD3-A36A-E190A33416B2}"/>
              </a:ext>
            </a:extLst>
          </p:cNvPr>
          <p:cNvSpPr>
            <a:spLocks noGrp="1"/>
          </p:cNvSpPr>
          <p:nvPr>
            <p:ph type="title"/>
          </p:nvPr>
        </p:nvSpPr>
        <p:spPr>
          <a:xfrm>
            <a:off x="648000" y="647700"/>
            <a:ext cx="10893600" cy="835200"/>
          </a:xfrm>
        </p:spPr>
        <p:txBody>
          <a:bodyPr/>
          <a:lstStyle/>
          <a:p>
            <a:r>
              <a:rPr lang="en-US" dirty="0"/>
              <a:t>Village Meeting Recap</a:t>
            </a:r>
          </a:p>
        </p:txBody>
      </p:sp>
      <p:sp>
        <p:nvSpPr>
          <p:cNvPr id="7" name="Slide Number Placeholder 6">
            <a:extLst>
              <a:ext uri="{FF2B5EF4-FFF2-40B4-BE49-F238E27FC236}">
                <a16:creationId xmlns:a16="http://schemas.microsoft.com/office/drawing/2014/main" id="{793CC20F-B51D-FB88-8226-7EFA104BF6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8" name="Content Placeholder 7">
            <a:extLst>
              <a:ext uri="{FF2B5EF4-FFF2-40B4-BE49-F238E27FC236}">
                <a16:creationId xmlns:a16="http://schemas.microsoft.com/office/drawing/2014/main" id="{A58B461A-132A-CB17-849F-3040AB4DE22F}"/>
              </a:ext>
            </a:extLst>
          </p:cNvPr>
          <p:cNvSpPr txBox="1">
            <a:spLocks noGrp="1"/>
          </p:cNvSpPr>
          <p:nvPr>
            <p:ph idx="1"/>
          </p:nvPr>
        </p:nvSpPr>
        <p:spPr>
          <a:xfrm>
            <a:off x="648834" y="1715965"/>
            <a:ext cx="11087250" cy="1308050"/>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dirty="0">
                <a:solidFill>
                  <a:srgbClr val="595959"/>
                </a:solidFill>
              </a:rPr>
              <a:t>On February 15, 2024, t</a:t>
            </a:r>
            <a:r>
              <a:rPr kumimoji="0" lang="en-US" b="0" i="0" u="none" strike="noStrike" kern="1200" cap="none" spc="0" normalizeH="0" baseline="0" noProof="0" dirty="0">
                <a:ln>
                  <a:noFill/>
                </a:ln>
                <a:solidFill>
                  <a:srgbClr val="595959"/>
                </a:solidFill>
                <a:effectLst/>
                <a:uLnTx/>
                <a:uFillTx/>
                <a:ea typeface="+mn-ea"/>
                <a:cs typeface="+mn-cs"/>
              </a:rPr>
              <a:t>he Team met with the following key people from North Bay Village:</a:t>
            </a:r>
          </a:p>
          <a:p>
            <a:pPr marL="647700" marR="0" lvl="2" indent="-215900" fontAlgn="auto">
              <a:spcBef>
                <a:spcPts val="0"/>
              </a:spcBef>
              <a:spcAft>
                <a:spcPts val="0"/>
              </a:spcAft>
              <a:buClrTx/>
              <a:buSzTx/>
              <a:tabLst/>
              <a:defRPr/>
            </a:pPr>
            <a:r>
              <a:rPr lang="en-US" dirty="0">
                <a:solidFill>
                  <a:srgbClr val="595959"/>
                </a:solidFill>
              </a:rPr>
              <a:t>Rachel </a:t>
            </a:r>
            <a:r>
              <a:rPr lang="en-US" dirty="0" err="1">
                <a:solidFill>
                  <a:srgbClr val="595959"/>
                </a:solidFill>
              </a:rPr>
              <a:t>Streitfeld</a:t>
            </a:r>
            <a:r>
              <a:rPr lang="en-US" dirty="0">
                <a:solidFill>
                  <a:srgbClr val="595959"/>
                </a:solidFill>
              </a:rPr>
              <a:t> – Commissioner</a:t>
            </a:r>
          </a:p>
          <a:p>
            <a:pPr marL="647700" lvl="2" indent="-215900">
              <a:spcBef>
                <a:spcPts val="0"/>
              </a:spcBef>
              <a:spcAft>
                <a:spcPts val="0"/>
              </a:spcAft>
              <a:defRPr/>
            </a:pPr>
            <a:r>
              <a:rPr lang="en-US" dirty="0">
                <a:solidFill>
                  <a:srgbClr val="595959"/>
                </a:solidFill>
              </a:rPr>
              <a:t>Dr. Ralph Rosado – Village Manager</a:t>
            </a:r>
            <a:endParaRPr lang="en-US" dirty="0">
              <a:solidFill>
                <a:srgbClr val="595959"/>
              </a:solidFill>
              <a:ea typeface="Open Sans"/>
              <a:cs typeface="Open Sans"/>
            </a:endParaRPr>
          </a:p>
          <a:p>
            <a:pPr marL="647700" lvl="2" indent="-215900">
              <a:spcBef>
                <a:spcPts val="0"/>
              </a:spcBef>
              <a:spcAft>
                <a:spcPts val="0"/>
              </a:spcAft>
              <a:defRPr/>
            </a:pPr>
            <a:r>
              <a:rPr lang="en-US" dirty="0">
                <a:solidFill>
                  <a:srgbClr val="595959"/>
                </a:solidFill>
              </a:rPr>
              <a:t>Leonardo Cosio – Chief of Staff</a:t>
            </a:r>
            <a:endParaRPr lang="en-US" dirty="0">
              <a:solidFill>
                <a:srgbClr val="595959"/>
              </a:solidFill>
              <a:ea typeface="Open Sans"/>
              <a:cs typeface="Open Sans"/>
            </a:endParaRPr>
          </a:p>
          <a:p>
            <a:pPr marL="647700" lvl="2" indent="-215900">
              <a:spcBef>
                <a:spcPts val="0"/>
              </a:spcBef>
              <a:spcAft>
                <a:spcPts val="0"/>
              </a:spcAft>
              <a:defRPr/>
            </a:pPr>
            <a:r>
              <a:rPr lang="en-US" dirty="0">
                <a:solidFill>
                  <a:srgbClr val="595959"/>
                </a:solidFill>
              </a:rPr>
              <a:t>Christian Molina – Legislative Aide 	</a:t>
            </a:r>
            <a:r>
              <a:rPr lang="en-US" sz="1400" dirty="0">
                <a:solidFill>
                  <a:srgbClr val="595959"/>
                </a:solidFill>
              </a:rPr>
              <a:t>		</a:t>
            </a:r>
            <a:endParaRPr lang="en-US" sz="1400" b="0" i="0" u="none" strike="noStrike" kern="1200" cap="none" spc="0" normalizeH="0" baseline="0" noProof="0" dirty="0">
              <a:ln>
                <a:noFill/>
              </a:ln>
              <a:solidFill>
                <a:srgbClr val="595959"/>
              </a:solidFill>
              <a:effectLst/>
              <a:uLnTx/>
              <a:uFillTx/>
              <a:ea typeface="Open Sans"/>
              <a:cs typeface="Open Sans"/>
            </a:endParaRPr>
          </a:p>
        </p:txBody>
      </p:sp>
      <p:sp>
        <p:nvSpPr>
          <p:cNvPr id="17" name="TextBox 16">
            <a:extLst>
              <a:ext uri="{FF2B5EF4-FFF2-40B4-BE49-F238E27FC236}">
                <a16:creationId xmlns:a16="http://schemas.microsoft.com/office/drawing/2014/main" id="{EB1DB36F-B4F7-D789-1E20-39DBCD67F50A}"/>
              </a:ext>
            </a:extLst>
          </p:cNvPr>
          <p:cNvSpPr txBox="1"/>
          <p:nvPr/>
        </p:nvSpPr>
        <p:spPr>
          <a:xfrm>
            <a:off x="6260091" y="5876209"/>
            <a:ext cx="2478805" cy="33855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1600" b="1" i="0" u="none" strike="noStrike" kern="1200" cap="none" spc="0" normalizeH="0" baseline="0" noProof="0" dirty="0">
                <a:ln>
                  <a:noFill/>
                </a:ln>
                <a:solidFill>
                  <a:srgbClr val="595959"/>
                </a:solidFill>
                <a:effectLst/>
                <a:uLnTx/>
                <a:uFillTx/>
                <a:latin typeface="Open Sans"/>
                <a:ea typeface="+mn-ea"/>
                <a:cs typeface="+mn-cs"/>
              </a:rPr>
              <a:t>Re-paving</a:t>
            </a:r>
          </a:p>
        </p:txBody>
      </p:sp>
      <p:sp>
        <p:nvSpPr>
          <p:cNvPr id="19" name="TextBox 18">
            <a:extLst>
              <a:ext uri="{FF2B5EF4-FFF2-40B4-BE49-F238E27FC236}">
                <a16:creationId xmlns:a16="http://schemas.microsoft.com/office/drawing/2014/main" id="{25638FA1-4EE2-B190-090D-988CB98DE8E5}"/>
              </a:ext>
            </a:extLst>
          </p:cNvPr>
          <p:cNvSpPr txBox="1"/>
          <p:nvPr/>
        </p:nvSpPr>
        <p:spPr>
          <a:xfrm>
            <a:off x="11741" y="6076234"/>
            <a:ext cx="2549567" cy="33855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1600" b="1" i="0" u="none" strike="noStrike" kern="1200" cap="none" spc="0" normalizeH="0" baseline="0" noProof="0" dirty="0">
                <a:ln>
                  <a:noFill/>
                </a:ln>
                <a:solidFill>
                  <a:srgbClr val="595959"/>
                </a:solidFill>
                <a:effectLst/>
                <a:uLnTx/>
                <a:uFillTx/>
                <a:latin typeface="Open Sans"/>
                <a:ea typeface="+mn-ea"/>
                <a:cs typeface="+mn-cs"/>
              </a:rPr>
              <a:t>Zoning Overlay</a:t>
            </a:r>
          </a:p>
        </p:txBody>
      </p:sp>
      <p:sp>
        <p:nvSpPr>
          <p:cNvPr id="21" name="TextBox 20">
            <a:extLst>
              <a:ext uri="{FF2B5EF4-FFF2-40B4-BE49-F238E27FC236}">
                <a16:creationId xmlns:a16="http://schemas.microsoft.com/office/drawing/2014/main" id="{D03084D5-238C-627C-8FFF-390752AC6BB0}"/>
              </a:ext>
            </a:extLst>
          </p:cNvPr>
          <p:cNvSpPr txBox="1"/>
          <p:nvPr/>
        </p:nvSpPr>
        <p:spPr>
          <a:xfrm>
            <a:off x="173224" y="4356187"/>
            <a:ext cx="2454759" cy="338554"/>
          </a:xfrm>
          <a:prstGeom prst="rect">
            <a:avLst/>
          </a:prstGeom>
          <a:noFill/>
        </p:spPr>
        <p:txBody>
          <a:bodyPr wrap="square" lIns="91440" tIns="45720" rIns="91440" bIns="45720" anchor="t">
            <a:spAutoFit/>
          </a:bodyPr>
          <a:lstStyle/>
          <a:p>
            <a:pPr algn="ctr">
              <a:spcBef>
                <a:spcPts val="300"/>
              </a:spcBef>
              <a:spcAft>
                <a:spcPts val="600"/>
              </a:spcAft>
              <a:defRPr/>
            </a:pPr>
            <a:r>
              <a:rPr kumimoji="0" lang="en-US" sz="1600" b="1" i="0" u="none" strike="noStrike" kern="1200" cap="none" spc="0" normalizeH="0" baseline="0" noProof="0" dirty="0">
                <a:ln>
                  <a:noFill/>
                </a:ln>
                <a:solidFill>
                  <a:srgbClr val="595959"/>
                </a:solidFill>
                <a:effectLst/>
                <a:uLnTx/>
                <a:uFillTx/>
                <a:latin typeface="Open Sans"/>
                <a:ea typeface="+mn-ea"/>
                <a:cs typeface="+mn-cs"/>
              </a:rPr>
              <a:t>Walkability</a:t>
            </a:r>
            <a:r>
              <a:rPr lang="en-US" sz="1600" b="1" dirty="0">
                <a:solidFill>
                  <a:srgbClr val="595959"/>
                </a:solidFill>
                <a:latin typeface="Open Sans"/>
              </a:rPr>
              <a:t> </a:t>
            </a:r>
            <a:endParaRPr lang="en-US" sz="1600" b="1" i="0" u="none" strike="noStrike" kern="1200" cap="none" spc="0" normalizeH="0" baseline="0" noProof="0">
              <a:ln>
                <a:noFill/>
              </a:ln>
              <a:solidFill>
                <a:srgbClr val="4A4A4D"/>
              </a:solidFill>
              <a:effectLst/>
              <a:uLnTx/>
              <a:uFillTx/>
              <a:latin typeface="Open Sans"/>
              <a:ea typeface="Open Sans"/>
              <a:cs typeface="Open Sans"/>
            </a:endParaRPr>
          </a:p>
        </p:txBody>
      </p:sp>
      <p:sp>
        <p:nvSpPr>
          <p:cNvPr id="23" name="TextBox 22">
            <a:extLst>
              <a:ext uri="{FF2B5EF4-FFF2-40B4-BE49-F238E27FC236}">
                <a16:creationId xmlns:a16="http://schemas.microsoft.com/office/drawing/2014/main" id="{BC0BCDF5-A6F6-A4F6-0CF6-D969DB20CC1C}"/>
              </a:ext>
            </a:extLst>
          </p:cNvPr>
          <p:cNvSpPr txBox="1"/>
          <p:nvPr/>
        </p:nvSpPr>
        <p:spPr>
          <a:xfrm>
            <a:off x="6166521" y="4078278"/>
            <a:ext cx="2549567" cy="33855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959"/>
                </a:solidFill>
                <a:effectLst/>
                <a:uLnTx/>
                <a:uFillTx/>
                <a:latin typeface="Open Sans"/>
                <a:ea typeface="+mn-ea"/>
                <a:cs typeface="+mn-cs"/>
              </a:rPr>
              <a:t>Delivery hours</a:t>
            </a:r>
            <a:endParaRPr lang="en-US" sz="1800" b="1" i="0" u="none" strike="noStrike" kern="1200" cap="none" spc="0" normalizeH="0" baseline="0" noProof="0">
              <a:ln>
                <a:noFill/>
              </a:ln>
              <a:solidFill>
                <a:srgbClr val="4A4A4D"/>
              </a:solidFill>
              <a:effectLst/>
              <a:uLnTx/>
              <a:uFillTx/>
              <a:latin typeface="Open Sans"/>
              <a:ea typeface="Open Sans"/>
              <a:cs typeface="Open Sans"/>
            </a:endParaRPr>
          </a:p>
        </p:txBody>
      </p:sp>
      <p:pic>
        <p:nvPicPr>
          <p:cNvPr id="5" name="Graphic 4" descr="Cement truck outline">
            <a:extLst>
              <a:ext uri="{FF2B5EF4-FFF2-40B4-BE49-F238E27FC236}">
                <a16:creationId xmlns:a16="http://schemas.microsoft.com/office/drawing/2014/main" id="{CBCE6EB3-9A2F-F645-98F9-7C6F58BE8B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0999" y="5078572"/>
            <a:ext cx="914400" cy="914400"/>
          </a:xfrm>
          <a:prstGeom prst="rect">
            <a:avLst/>
          </a:prstGeom>
        </p:spPr>
      </p:pic>
      <p:pic>
        <p:nvPicPr>
          <p:cNvPr id="10" name="Graphic 9" descr="Food Delivery with solid fill">
            <a:extLst>
              <a:ext uri="{FF2B5EF4-FFF2-40B4-BE49-F238E27FC236}">
                <a16:creationId xmlns:a16="http://schemas.microsoft.com/office/drawing/2014/main" id="{29ECF819-A764-7FFF-9815-B54BF14118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4104" y="3263842"/>
            <a:ext cx="914400" cy="914400"/>
          </a:xfrm>
          <a:prstGeom prst="rect">
            <a:avLst/>
          </a:prstGeom>
        </p:spPr>
      </p:pic>
      <p:pic>
        <p:nvPicPr>
          <p:cNvPr id="14" name="Graphic 13" descr="Checklist outline">
            <a:extLst>
              <a:ext uri="{FF2B5EF4-FFF2-40B4-BE49-F238E27FC236}">
                <a16:creationId xmlns:a16="http://schemas.microsoft.com/office/drawing/2014/main" id="{8A1227ED-C255-6D44-88A6-0195F75D17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9324" y="5173822"/>
            <a:ext cx="914400" cy="914400"/>
          </a:xfrm>
          <a:prstGeom prst="rect">
            <a:avLst/>
          </a:prstGeom>
        </p:spPr>
      </p:pic>
      <p:pic>
        <p:nvPicPr>
          <p:cNvPr id="18" name="Graphic 17" descr="Walk with solid fill">
            <a:extLst>
              <a:ext uri="{FF2B5EF4-FFF2-40B4-BE49-F238E27FC236}">
                <a16:creationId xmlns:a16="http://schemas.microsoft.com/office/drawing/2014/main" id="{F843A553-8A98-D406-6419-7B9E793187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3403" y="3426518"/>
            <a:ext cx="836882" cy="836882"/>
          </a:xfrm>
          <a:prstGeom prst="rect">
            <a:avLst/>
          </a:prstGeom>
        </p:spPr>
      </p:pic>
      <p:sp>
        <p:nvSpPr>
          <p:cNvPr id="11" name="TextBox 10">
            <a:extLst>
              <a:ext uri="{FF2B5EF4-FFF2-40B4-BE49-F238E27FC236}">
                <a16:creationId xmlns:a16="http://schemas.microsoft.com/office/drawing/2014/main" id="{A8D3271B-97F5-3E0D-A030-E6F903E058F9}"/>
              </a:ext>
            </a:extLst>
          </p:cNvPr>
          <p:cNvSpPr txBox="1"/>
          <p:nvPr/>
        </p:nvSpPr>
        <p:spPr>
          <a:xfrm>
            <a:off x="8318984" y="5120041"/>
            <a:ext cx="3507192" cy="954107"/>
          </a:xfrm>
          <a:prstGeom prst="rect">
            <a:avLst/>
          </a:prstGeom>
          <a:noFill/>
        </p:spPr>
        <p:txBody>
          <a:bodyPr wrap="square" lIns="91440" tIns="45720" rIns="91440" bIns="45720" anchor="t">
            <a:spAutoFit/>
          </a:bodyPr>
          <a:lstStyle/>
          <a:p>
            <a:r>
              <a:rPr lang="en-US" sz="1400" dirty="0">
                <a:solidFill>
                  <a:srgbClr val="595959"/>
                </a:solidFill>
              </a:rPr>
              <a:t>The Village acknowledges that the existing condition of Pirates Alley is not ideal and requires a near-term/long-term solution.</a:t>
            </a:r>
            <a:endParaRPr lang="en-US" sz="1400" dirty="0">
              <a:ea typeface="Open Sans"/>
              <a:cs typeface="Open Sans"/>
            </a:endParaRPr>
          </a:p>
        </p:txBody>
      </p:sp>
      <p:sp>
        <p:nvSpPr>
          <p:cNvPr id="12" name="TextBox 11">
            <a:extLst>
              <a:ext uri="{FF2B5EF4-FFF2-40B4-BE49-F238E27FC236}">
                <a16:creationId xmlns:a16="http://schemas.microsoft.com/office/drawing/2014/main" id="{05A585CB-7802-1820-BA88-92FBB4B655DF}"/>
              </a:ext>
            </a:extLst>
          </p:cNvPr>
          <p:cNvSpPr txBox="1"/>
          <p:nvPr/>
        </p:nvSpPr>
        <p:spPr>
          <a:xfrm>
            <a:off x="8298825" y="3320969"/>
            <a:ext cx="3510242" cy="1384995"/>
          </a:xfrm>
          <a:prstGeom prst="rect">
            <a:avLst/>
          </a:prstGeom>
          <a:noFill/>
        </p:spPr>
        <p:txBody>
          <a:bodyPr wrap="square" lIns="91440" tIns="45720" rIns="91440" bIns="45720" anchor="t">
            <a:spAutoFit/>
          </a:bodyPr>
          <a:lstStyle/>
          <a:p>
            <a:r>
              <a:rPr lang="en-US" sz="1400" dirty="0">
                <a:solidFill>
                  <a:srgbClr val="595959"/>
                </a:solidFill>
              </a:rPr>
              <a:t>The City is supportive of restricting commercial trucks using Pirates Alley for deliveries/pick-ups to only certain hours of the day to reduce congestion and allow more pedestrians to utilize the street.</a:t>
            </a:r>
            <a:endParaRPr lang="en-US" sz="1400" dirty="0">
              <a:ea typeface="Open Sans"/>
              <a:cs typeface="Open Sans"/>
            </a:endParaRPr>
          </a:p>
        </p:txBody>
      </p:sp>
      <p:sp>
        <p:nvSpPr>
          <p:cNvPr id="13" name="TextBox 12">
            <a:extLst>
              <a:ext uri="{FF2B5EF4-FFF2-40B4-BE49-F238E27FC236}">
                <a16:creationId xmlns:a16="http://schemas.microsoft.com/office/drawing/2014/main" id="{C44438F6-74AF-8FA7-F3D4-0E638F60EBCB}"/>
              </a:ext>
            </a:extLst>
          </p:cNvPr>
          <p:cNvSpPr txBox="1"/>
          <p:nvPr/>
        </p:nvSpPr>
        <p:spPr>
          <a:xfrm>
            <a:off x="2096149" y="5120656"/>
            <a:ext cx="4521265" cy="1169551"/>
          </a:xfrm>
          <a:prstGeom prst="rect">
            <a:avLst/>
          </a:prstGeom>
          <a:noFill/>
        </p:spPr>
        <p:txBody>
          <a:bodyPr wrap="square" lIns="91440" tIns="45720" rIns="91440" bIns="45720" anchor="t">
            <a:spAutoFit/>
          </a:bodyPr>
          <a:lstStyle/>
          <a:p>
            <a:r>
              <a:rPr lang="en-US" sz="1400" dirty="0">
                <a:solidFill>
                  <a:srgbClr val="595959"/>
                </a:solidFill>
              </a:rPr>
              <a:t>Current Zoning Code (spurred by recommendations from the NBV100 Master Plan), requires that any redeveloped properties adjacent to Pirates Alley will have to implement store frontage that opens to Pirates Alley post-redevelopment.</a:t>
            </a:r>
            <a:endParaRPr lang="en-US" sz="1400" dirty="0">
              <a:ea typeface="Open Sans"/>
              <a:cs typeface="Open Sans"/>
            </a:endParaRPr>
          </a:p>
        </p:txBody>
      </p:sp>
      <p:sp>
        <p:nvSpPr>
          <p:cNvPr id="15" name="TextBox 14">
            <a:extLst>
              <a:ext uri="{FF2B5EF4-FFF2-40B4-BE49-F238E27FC236}">
                <a16:creationId xmlns:a16="http://schemas.microsoft.com/office/drawing/2014/main" id="{CD9F47F6-05A0-F548-234D-3AF91D2C8C43}"/>
              </a:ext>
            </a:extLst>
          </p:cNvPr>
          <p:cNvSpPr txBox="1"/>
          <p:nvPr/>
        </p:nvSpPr>
        <p:spPr>
          <a:xfrm>
            <a:off x="2096149" y="3345496"/>
            <a:ext cx="3805138" cy="1169551"/>
          </a:xfrm>
          <a:prstGeom prst="rect">
            <a:avLst/>
          </a:prstGeom>
          <a:noFill/>
        </p:spPr>
        <p:txBody>
          <a:bodyPr wrap="square" lIns="91440" tIns="45720" rIns="91440" bIns="45720" anchor="t">
            <a:spAutoFit/>
          </a:bodyPr>
          <a:lstStyle/>
          <a:p>
            <a:r>
              <a:rPr lang="en-US" sz="1400" dirty="0">
                <a:solidFill>
                  <a:srgbClr val="595959"/>
                </a:solidFill>
              </a:rPr>
              <a:t>Pirates Alley is currently used by pedestrians but the user experience is very suboptimal. Most of the activity we observed was that of vehicular access, often at quite fast speeds.</a:t>
            </a:r>
            <a:endParaRPr lang="en-US" sz="1400" dirty="0">
              <a:ea typeface="Open Sans"/>
              <a:cs typeface="Open Sans"/>
            </a:endParaRPr>
          </a:p>
        </p:txBody>
      </p:sp>
      <p:sp>
        <p:nvSpPr>
          <p:cNvPr id="4" name="Rectangle 3">
            <a:extLst>
              <a:ext uri="{FF2B5EF4-FFF2-40B4-BE49-F238E27FC236}">
                <a16:creationId xmlns:a16="http://schemas.microsoft.com/office/drawing/2014/main" id="{81EDD1A1-16BB-841E-4848-D21FE325A0E1}"/>
              </a:ext>
            </a:extLst>
          </p:cNvPr>
          <p:cNvSpPr/>
          <p:nvPr/>
        </p:nvSpPr>
        <p:spPr>
          <a:xfrm>
            <a:off x="430304" y="3202214"/>
            <a:ext cx="11378763" cy="3285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Tree>
    <p:extLst>
      <p:ext uri="{BB962C8B-B14F-4D97-AF65-F5344CB8AC3E}">
        <p14:creationId xmlns:p14="http://schemas.microsoft.com/office/powerpoint/2010/main" val="407853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1+#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1+#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0-#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0-#ppt_w/2"/>
                                          </p:val>
                                        </p:tav>
                                        <p:tav tm="100000">
                                          <p:val>
                                            <p:strVal val="#ppt_x"/>
                                          </p:val>
                                        </p:tav>
                                      </p:tavLst>
                                    </p:anim>
                                    <p:anim calcmode="lin" valueType="num">
                                      <p:cBhvr additive="base">
                                        <p:cTn id="6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1+#ppt_w/2"/>
                                          </p:val>
                                        </p:tav>
                                        <p:tav tm="100000">
                                          <p:val>
                                            <p:strVal val="#ppt_x"/>
                                          </p:val>
                                        </p:tav>
                                      </p:tavLst>
                                    </p:anim>
                                    <p:anim calcmode="lin" valueType="num">
                                      <p:cBhvr additive="base">
                                        <p:cTn id="70" dur="500" fill="hold"/>
                                        <p:tgtEl>
                                          <p:spTgt spid="5"/>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1+#ppt_w/2"/>
                                          </p:val>
                                        </p:tav>
                                        <p:tav tm="100000">
                                          <p:val>
                                            <p:strVal val="#ppt_x"/>
                                          </p:val>
                                        </p:tav>
                                      </p:tavLst>
                                    </p:anim>
                                    <p:anim calcmode="lin" valueType="num">
                                      <p:cBhvr additive="base">
                                        <p:cTn id="7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p:bldP spid="19" grpId="0"/>
      <p:bldP spid="21" grpId="0"/>
      <p:bldP spid="23" grpId="0"/>
      <p:bldP spid="11" grpId="0"/>
      <p:bldP spid="12" grpId="0"/>
      <p:bldP spid="13" grpId="0"/>
      <p:bldP spid="15"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2D5C783-9A63-B574-87B7-D4FA41B2858C}"/>
              </a:ext>
            </a:extLst>
          </p:cNvPr>
          <p:cNvSpPr txBox="1">
            <a:spLocks/>
          </p:cNvSpPr>
          <p:nvPr/>
        </p:nvSpPr>
        <p:spPr>
          <a:xfrm>
            <a:off x="550862" y="598272"/>
            <a:ext cx="10893600" cy="835200"/>
          </a:xfrm>
          <a:prstGeom prst="rect">
            <a:avLst/>
          </a:prstGeom>
        </p:spPr>
        <p:txBody>
          <a:bodyPr lIns="91440" tIns="45720" rIns="91440" bIns="45720" anchor="t"/>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dirty="0"/>
              <a:t>Stakeholder Map of Pirates Alley</a:t>
            </a:r>
          </a:p>
        </p:txBody>
      </p:sp>
      <p:sp>
        <p:nvSpPr>
          <p:cNvPr id="13" name="Slide Number Placeholder 8">
            <a:extLst>
              <a:ext uri="{FF2B5EF4-FFF2-40B4-BE49-F238E27FC236}">
                <a16:creationId xmlns:a16="http://schemas.microsoft.com/office/drawing/2014/main" id="{22CD207F-1B39-D68E-70CD-060826EFF211}"/>
              </a:ext>
            </a:extLst>
          </p:cNvPr>
          <p:cNvSpPr txBox="1">
            <a:spLocks/>
          </p:cNvSpPr>
          <p:nvPr/>
        </p:nvSpPr>
        <p:spPr>
          <a:xfrm>
            <a:off x="11167200" y="198972"/>
            <a:ext cx="3744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3AA811B-2EBD-4900-905E-5BE206449611}" type="slidenum">
              <a:rPr lang="en-US" sz="1050" smtClean="0">
                <a:solidFill>
                  <a:srgbClr val="25408F"/>
                </a:solidFill>
                <a:latin typeface="Open Sans"/>
              </a:rPr>
              <a:pPr algn="r">
                <a:defRPr/>
              </a:pPr>
              <a:t>6</a:t>
            </a:fld>
            <a:endParaRPr lang="en-US" sz="1050">
              <a:solidFill>
                <a:srgbClr val="25408F"/>
              </a:solidFill>
              <a:latin typeface="Open Sans"/>
            </a:endParaRPr>
          </a:p>
        </p:txBody>
      </p:sp>
      <p:pic>
        <p:nvPicPr>
          <p:cNvPr id="2" name="Picture 1" descr="A map of a city&#10;&#10;Description automatically generated">
            <a:extLst>
              <a:ext uri="{FF2B5EF4-FFF2-40B4-BE49-F238E27FC236}">
                <a16:creationId xmlns:a16="http://schemas.microsoft.com/office/drawing/2014/main" id="{CC765945-4F72-E64C-BCCA-E0B90425F573}"/>
              </a:ext>
            </a:extLst>
          </p:cNvPr>
          <p:cNvPicPr>
            <a:picLocks noChangeAspect="1"/>
          </p:cNvPicPr>
          <p:nvPr/>
        </p:nvPicPr>
        <p:blipFill rotWithShape="1">
          <a:blip r:embed="rId3"/>
          <a:srcRect r="21959"/>
          <a:stretch/>
        </p:blipFill>
        <p:spPr>
          <a:xfrm>
            <a:off x="2793739" y="1295400"/>
            <a:ext cx="6279863" cy="5486400"/>
          </a:xfrm>
          <a:prstGeom prst="rect">
            <a:avLst/>
          </a:prstGeom>
          <a:ln>
            <a:solidFill>
              <a:srgbClr val="000000"/>
            </a:solidFill>
          </a:ln>
        </p:spPr>
      </p:pic>
    </p:spTree>
    <p:extLst>
      <p:ext uri="{BB962C8B-B14F-4D97-AF65-F5344CB8AC3E}">
        <p14:creationId xmlns:p14="http://schemas.microsoft.com/office/powerpoint/2010/main" val="132460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583B3-173C-6CD3-A36A-E190A33416B2}"/>
              </a:ext>
            </a:extLst>
          </p:cNvPr>
          <p:cNvSpPr>
            <a:spLocks noGrp="1"/>
          </p:cNvSpPr>
          <p:nvPr>
            <p:ph type="title"/>
          </p:nvPr>
        </p:nvSpPr>
        <p:spPr>
          <a:xfrm>
            <a:off x="648000" y="647700"/>
            <a:ext cx="10893600" cy="835200"/>
          </a:xfrm>
        </p:spPr>
        <p:txBody>
          <a:bodyPr/>
          <a:lstStyle/>
          <a:p>
            <a:r>
              <a:rPr lang="en-US" dirty="0"/>
              <a:t>Stakeholder Meeting Recaps</a:t>
            </a:r>
          </a:p>
        </p:txBody>
      </p:sp>
      <p:sp>
        <p:nvSpPr>
          <p:cNvPr id="7" name="Slide Number Placeholder 6">
            <a:extLst>
              <a:ext uri="{FF2B5EF4-FFF2-40B4-BE49-F238E27FC236}">
                <a16:creationId xmlns:a16="http://schemas.microsoft.com/office/drawing/2014/main" id="{793CC20F-B51D-FB88-8226-7EFA104BF6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8" name="Content Placeholder 7">
            <a:extLst>
              <a:ext uri="{FF2B5EF4-FFF2-40B4-BE49-F238E27FC236}">
                <a16:creationId xmlns:a16="http://schemas.microsoft.com/office/drawing/2014/main" id="{A58B461A-132A-CB17-849F-3040AB4DE22F}"/>
              </a:ext>
            </a:extLst>
          </p:cNvPr>
          <p:cNvSpPr txBox="1">
            <a:spLocks noGrp="1"/>
          </p:cNvSpPr>
          <p:nvPr>
            <p:ph idx="1"/>
          </p:nvPr>
        </p:nvSpPr>
        <p:spPr>
          <a:xfrm>
            <a:off x="570911" y="2026558"/>
            <a:ext cx="5029803" cy="2123658"/>
          </a:xfrm>
          <a:prstGeom prst="rect">
            <a:avLst/>
          </a:prstGeom>
          <a:noFill/>
        </p:spPr>
        <p:txBody>
          <a:bodyPr vert="horz" wrap="square" lIns="0" tIns="0" rIns="0" bIns="0" rtlCol="0" anchor="t">
            <a:spAutoFit/>
          </a:bodyPr>
          <a:lstStyle/>
          <a:p>
            <a:pPr marL="0" indent="0">
              <a:buNone/>
              <a:defRPr/>
            </a:pPr>
            <a:r>
              <a:rPr kumimoji="0" lang="en-US" sz="1200" b="0" i="0" u="none" strike="noStrike" kern="1200" cap="none" spc="0" normalizeH="0" baseline="0" noProof="0" dirty="0">
                <a:ln>
                  <a:noFill/>
                </a:ln>
                <a:solidFill>
                  <a:schemeClr val="accent2"/>
                </a:solidFill>
                <a:effectLst/>
                <a:uLnTx/>
                <a:uFillTx/>
              </a:rPr>
              <a:t>Stakeholder:</a:t>
            </a:r>
            <a:r>
              <a:rPr lang="en-US" sz="1200" dirty="0">
                <a:solidFill>
                  <a:schemeClr val="accent2"/>
                </a:solidFill>
              </a:rPr>
              <a:t> </a:t>
            </a:r>
            <a:r>
              <a:rPr kumimoji="0" lang="en-US" sz="1200" b="0" i="0" u="none" strike="noStrike" kern="1200" cap="none" spc="0" normalizeH="0" baseline="0" noProof="0" dirty="0">
                <a:ln>
                  <a:noFill/>
                </a:ln>
                <a:solidFill>
                  <a:srgbClr val="595959"/>
                </a:solidFill>
                <a:effectLst/>
                <a:uLnTx/>
                <a:uFillTx/>
              </a:rPr>
              <a:t>James Bry (EVP of Development at Sunbeam Properties)</a:t>
            </a:r>
            <a:endParaRPr lang="en-US" sz="1200" b="0" i="0" u="none" strike="noStrike" kern="1200" cap="none" spc="0" normalizeH="0" baseline="0" noProof="0">
              <a:ln>
                <a:noFill/>
              </a:ln>
              <a:solidFill>
                <a:schemeClr val="accent2"/>
              </a:solidFill>
              <a:effectLst/>
              <a:uLnTx/>
              <a:uFillTx/>
              <a:ea typeface="Open Sans"/>
              <a:cs typeface="Open Sans"/>
            </a:endParaRPr>
          </a:p>
          <a:p>
            <a:pPr marL="0" indent="0">
              <a:buNone/>
              <a:defRPr/>
            </a:pPr>
            <a:r>
              <a:rPr kumimoji="0" lang="en-US" sz="1200" b="0" i="0" u="none" strike="noStrike" kern="1200" cap="none" spc="0" normalizeH="0" baseline="0" noProof="0" dirty="0">
                <a:ln>
                  <a:noFill/>
                </a:ln>
                <a:solidFill>
                  <a:schemeClr val="accent2"/>
                </a:solidFill>
                <a:effectLst/>
                <a:uLnTx/>
                <a:uFillTx/>
              </a:rPr>
              <a:t>Key Takeaways:</a:t>
            </a:r>
            <a:r>
              <a:rPr lang="en-US" sz="1200" dirty="0">
                <a:solidFill>
                  <a:schemeClr val="accent2"/>
                </a:solidFill>
              </a:rPr>
              <a:t> </a:t>
            </a:r>
            <a:endParaRPr lang="en-US" sz="1200" b="0" i="0" u="none" strike="noStrike" kern="1200" cap="none" spc="0" normalizeH="0" baseline="0" noProof="0">
              <a:ln>
                <a:noFill/>
              </a:ln>
              <a:solidFill>
                <a:schemeClr val="accent2"/>
              </a:solidFill>
              <a:effectLst/>
              <a:uLnTx/>
              <a:uFillTx/>
              <a:ea typeface="Open Sans"/>
              <a:cs typeface="Open Sans"/>
            </a:endParaRPr>
          </a:p>
          <a:p>
            <a:pPr marL="215900" indent="-215900">
              <a:defRPr/>
            </a:pPr>
            <a:r>
              <a:rPr lang="en-US" sz="1200" dirty="0">
                <a:solidFill>
                  <a:srgbClr val="595959"/>
                </a:solidFill>
              </a:rPr>
              <a:t>Pirate’s Alley should be used for ingress/egress of commercial vehicles that will service their Phase I multifamily/retail project.</a:t>
            </a:r>
            <a:endParaRPr lang="en-US" sz="1200">
              <a:solidFill>
                <a:srgbClr val="595959"/>
              </a:solidFill>
              <a:ea typeface="Open Sans"/>
              <a:cs typeface="Open Sans"/>
            </a:endParaRPr>
          </a:p>
          <a:p>
            <a:pPr marL="215900" indent="-215900">
              <a:defRPr/>
            </a:pPr>
            <a:r>
              <a:rPr lang="en-US" sz="1200" dirty="0">
                <a:solidFill>
                  <a:srgbClr val="595959"/>
                </a:solidFill>
              </a:rPr>
              <a:t>Supportive of restricting commercial vehicle usage to certain times of the day to allow the Alley to be primarily a pedestrian walkway </a:t>
            </a:r>
            <a:endParaRPr lang="en-US" sz="1200">
              <a:solidFill>
                <a:srgbClr val="595959"/>
              </a:solidFill>
              <a:ea typeface="Open Sans"/>
              <a:cs typeface="Open Sans"/>
            </a:endParaRPr>
          </a:p>
          <a:p>
            <a:pPr marL="215900" indent="-215900">
              <a:defRPr/>
            </a:pPr>
            <a:r>
              <a:rPr lang="en-US" sz="1200" dirty="0">
                <a:solidFill>
                  <a:srgbClr val="595959"/>
                </a:solidFill>
              </a:rPr>
              <a:t>Skeptical that Pirates Alley can be transformed into a vibrant commercial district similar to Lincoln Road or Giralda Plaza given potential residential stakeholder opposition.</a:t>
            </a:r>
            <a:endParaRPr lang="en-US" dirty="0">
              <a:solidFill>
                <a:schemeClr val="accent2"/>
              </a:solidFill>
              <a:ea typeface="Open Sans"/>
              <a:cs typeface="Open Sans"/>
            </a:endParaRPr>
          </a:p>
        </p:txBody>
      </p:sp>
      <p:sp>
        <p:nvSpPr>
          <p:cNvPr id="4" name="TextBox 3">
            <a:extLst>
              <a:ext uri="{FF2B5EF4-FFF2-40B4-BE49-F238E27FC236}">
                <a16:creationId xmlns:a16="http://schemas.microsoft.com/office/drawing/2014/main" id="{70F85E90-35CF-05EC-3905-AC12B6D8ADDE}"/>
              </a:ext>
            </a:extLst>
          </p:cNvPr>
          <p:cNvSpPr txBox="1"/>
          <p:nvPr/>
        </p:nvSpPr>
        <p:spPr>
          <a:xfrm>
            <a:off x="6580061" y="2026558"/>
            <a:ext cx="5029272" cy="19389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600"/>
              </a:spcAft>
              <a:defRPr/>
            </a:pPr>
            <a:r>
              <a:rPr lang="en-US" sz="1200" dirty="0">
                <a:solidFill>
                  <a:schemeClr val="accent2"/>
                </a:solidFill>
              </a:rPr>
              <a:t>Stakeholder: </a:t>
            </a:r>
            <a:r>
              <a:rPr lang="en-US" sz="1200" dirty="0">
                <a:solidFill>
                  <a:srgbClr val="595959"/>
                </a:solidFill>
                <a:cs typeface="Segoe UI"/>
              </a:rPr>
              <a:t>Sophia Zamor Santa (KLA Schools of North Bay Village)​</a:t>
            </a:r>
            <a:endParaRPr lang="en-US" sz="1200" dirty="0">
              <a:solidFill>
                <a:srgbClr val="595959"/>
              </a:solidFill>
              <a:ea typeface="Open Sans"/>
              <a:cs typeface="Segoe UI"/>
            </a:endParaRPr>
          </a:p>
          <a:p>
            <a:pPr>
              <a:spcBef>
                <a:spcPts val="300"/>
              </a:spcBef>
              <a:spcAft>
                <a:spcPts val="600"/>
              </a:spcAft>
              <a:defRPr/>
            </a:pPr>
            <a:r>
              <a:rPr lang="en-US" sz="1200" dirty="0">
                <a:solidFill>
                  <a:schemeClr val="accent2"/>
                </a:solidFill>
              </a:rPr>
              <a:t>Key Takeaways: </a:t>
            </a:r>
            <a:endParaRPr lang="en-US" sz="1200" dirty="0">
              <a:solidFill>
                <a:schemeClr val="accent2"/>
              </a:solidFill>
              <a:ea typeface="Open Sans"/>
              <a:cs typeface="Open Sans"/>
            </a:endParaRPr>
          </a:p>
          <a:p>
            <a:pPr marL="285750" indent="-285750">
              <a:spcBef>
                <a:spcPts val="300"/>
              </a:spcBef>
              <a:spcAft>
                <a:spcPts val="600"/>
              </a:spcAft>
              <a:buFont typeface="Arial" panose="020B0604020202020204" pitchFamily="34" charset="0"/>
              <a:buChar char="•"/>
              <a:defRPr/>
            </a:pPr>
            <a:r>
              <a:rPr lang="en-US" sz="1200" dirty="0">
                <a:solidFill>
                  <a:srgbClr val="595959"/>
                </a:solidFill>
                <a:cs typeface="Segoe UI"/>
              </a:rPr>
              <a:t>Shares enthusiasm for creating a more vibrant and safe environment for residents. </a:t>
            </a:r>
            <a:endParaRPr lang="en-US" sz="1200" dirty="0">
              <a:solidFill>
                <a:srgbClr val="595959"/>
              </a:solidFill>
              <a:ea typeface="Open Sans"/>
              <a:cs typeface="Segoe UI"/>
            </a:endParaRPr>
          </a:p>
          <a:p>
            <a:pPr marL="285750" indent="-285750">
              <a:spcBef>
                <a:spcPts val="300"/>
              </a:spcBef>
              <a:spcAft>
                <a:spcPts val="600"/>
              </a:spcAft>
              <a:buFont typeface="Arial" panose="020B0604020202020204" pitchFamily="34" charset="0"/>
              <a:buChar char="•"/>
              <a:defRPr/>
            </a:pPr>
            <a:r>
              <a:rPr lang="en-US" sz="1200" dirty="0">
                <a:solidFill>
                  <a:srgbClr val="595959"/>
                </a:solidFill>
                <a:cs typeface="Segoe UI"/>
              </a:rPr>
              <a:t>Has concerns about the possible negative impacts, primarily the traffic flow during pick-up and drop-off times. </a:t>
            </a:r>
            <a:endParaRPr lang="en-US" sz="1200" dirty="0">
              <a:solidFill>
                <a:srgbClr val="595959"/>
              </a:solidFill>
              <a:ea typeface="Open Sans"/>
              <a:cs typeface="Segoe UI"/>
            </a:endParaRPr>
          </a:p>
          <a:p>
            <a:pPr marL="285750" indent="-285750">
              <a:spcBef>
                <a:spcPts val="300"/>
              </a:spcBef>
              <a:spcAft>
                <a:spcPts val="600"/>
              </a:spcAft>
              <a:buFont typeface="Arial" panose="020B0604020202020204" pitchFamily="34" charset="0"/>
              <a:buChar char="•"/>
              <a:defRPr/>
            </a:pPr>
            <a:r>
              <a:rPr lang="en-US" sz="1200" dirty="0">
                <a:solidFill>
                  <a:srgbClr val="595959"/>
                </a:solidFill>
                <a:cs typeface="Segoe UI"/>
              </a:rPr>
              <a:t>Having access to the school via two different streets is critical for KLA to facilitate entry and exit for parents and their children. </a:t>
            </a:r>
            <a:r>
              <a:rPr lang="en-US" sz="1200" dirty="0">
                <a:cs typeface="Segoe UI"/>
              </a:rPr>
              <a:t>​​</a:t>
            </a:r>
            <a:endParaRPr lang="en-US" sz="1200" dirty="0">
              <a:solidFill>
                <a:srgbClr val="0C9ED9"/>
              </a:solidFill>
              <a:cs typeface="Segoe UI"/>
            </a:endParaRPr>
          </a:p>
        </p:txBody>
      </p:sp>
      <p:pic>
        <p:nvPicPr>
          <p:cNvPr id="5" name="Picture 4" descr="A red ball with black text&#10;&#10;Description automatically generated">
            <a:extLst>
              <a:ext uri="{FF2B5EF4-FFF2-40B4-BE49-F238E27FC236}">
                <a16:creationId xmlns:a16="http://schemas.microsoft.com/office/drawing/2014/main" id="{630FAA07-E1BC-7AB8-9550-24D6CEC0D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625" y="1250525"/>
            <a:ext cx="1219200" cy="609600"/>
          </a:xfrm>
          <a:prstGeom prst="rect">
            <a:avLst/>
          </a:prstGeom>
        </p:spPr>
      </p:pic>
      <p:sp>
        <p:nvSpPr>
          <p:cNvPr id="9" name="TextBox 8">
            <a:extLst>
              <a:ext uri="{FF2B5EF4-FFF2-40B4-BE49-F238E27FC236}">
                <a16:creationId xmlns:a16="http://schemas.microsoft.com/office/drawing/2014/main" id="{39710C40-576B-6ABE-2E97-D9BF4CC74D08}"/>
              </a:ext>
            </a:extLst>
          </p:cNvPr>
          <p:cNvSpPr txBox="1"/>
          <p:nvPr/>
        </p:nvSpPr>
        <p:spPr>
          <a:xfrm>
            <a:off x="570911" y="4802415"/>
            <a:ext cx="5029271" cy="17466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600"/>
              </a:spcAft>
              <a:defRPr/>
            </a:pPr>
            <a:r>
              <a:rPr lang="en-US" sz="1200" dirty="0">
                <a:solidFill>
                  <a:schemeClr val="accent2"/>
                </a:solidFill>
              </a:rPr>
              <a:t>Stakeholder: </a:t>
            </a:r>
            <a:r>
              <a:rPr lang="en-US" sz="1200" dirty="0">
                <a:solidFill>
                  <a:srgbClr val="595959"/>
                </a:solidFill>
                <a:cs typeface="Segoe UI"/>
              </a:rPr>
              <a:t>North Bay Village Residents</a:t>
            </a:r>
            <a:r>
              <a:rPr lang="en-US" sz="1200" dirty="0">
                <a:solidFill>
                  <a:srgbClr val="4A4A4D"/>
                </a:solidFill>
                <a:cs typeface="Segoe UI"/>
              </a:rPr>
              <a:t> </a:t>
            </a:r>
            <a:endParaRPr lang="en-US" sz="1200" dirty="0">
              <a:solidFill>
                <a:srgbClr val="595959"/>
              </a:solidFill>
              <a:ea typeface="Open Sans"/>
              <a:cs typeface="Segoe UI"/>
            </a:endParaRPr>
          </a:p>
          <a:p>
            <a:pPr>
              <a:spcBef>
                <a:spcPts val="300"/>
              </a:spcBef>
              <a:spcAft>
                <a:spcPts val="600"/>
              </a:spcAft>
              <a:defRPr/>
            </a:pPr>
            <a:r>
              <a:rPr lang="en-US" sz="1200" dirty="0">
                <a:solidFill>
                  <a:schemeClr val="accent2"/>
                </a:solidFill>
              </a:rPr>
              <a:t>Key Takeaways: </a:t>
            </a:r>
            <a:endParaRPr lang="en-US" sz="1200" dirty="0">
              <a:solidFill>
                <a:schemeClr val="accent2"/>
              </a:solidFill>
              <a:cs typeface="Segoe UI"/>
            </a:endParaRPr>
          </a:p>
          <a:p>
            <a:pPr marL="171450" indent="-171450">
              <a:spcBef>
                <a:spcPts val="300"/>
              </a:spcBef>
              <a:spcAft>
                <a:spcPts val="600"/>
              </a:spcAft>
              <a:buFont typeface="Arial"/>
              <a:buChar char="•"/>
            </a:pPr>
            <a:r>
              <a:rPr lang="en-US" sz="1200" dirty="0">
                <a:solidFill>
                  <a:srgbClr val="595959"/>
                </a:solidFill>
              </a:rPr>
              <a:t>Survey posted in the </a:t>
            </a:r>
            <a:r>
              <a:rPr lang="en-US" sz="1200" i="1" dirty="0">
                <a:solidFill>
                  <a:srgbClr val="595959"/>
                </a:solidFill>
              </a:rPr>
              <a:t>North Bay Village Residents Speak</a:t>
            </a:r>
            <a:r>
              <a:rPr lang="en-US" sz="1200" dirty="0">
                <a:solidFill>
                  <a:srgbClr val="595959"/>
                </a:solidFill>
              </a:rPr>
              <a:t> Facebook group on Tuesday, June 25th, 2024 which has 4,000 members</a:t>
            </a:r>
            <a:endParaRPr lang="en-US" sz="1200" dirty="0" err="1">
              <a:solidFill>
                <a:srgbClr val="595959"/>
              </a:solidFill>
              <a:ea typeface="Open Sans"/>
              <a:cs typeface="Open Sans"/>
            </a:endParaRPr>
          </a:p>
          <a:p>
            <a:pPr marL="171450" indent="-171450">
              <a:spcBef>
                <a:spcPts val="300"/>
              </a:spcBef>
              <a:spcAft>
                <a:spcPts val="600"/>
              </a:spcAft>
              <a:buFont typeface="Arial"/>
              <a:buChar char="•"/>
            </a:pPr>
            <a:r>
              <a:rPr lang="en-US" sz="1200" dirty="0">
                <a:solidFill>
                  <a:srgbClr val="595959"/>
                </a:solidFill>
                <a:ea typeface="Open Sans"/>
                <a:cs typeface="Open Sans"/>
              </a:rPr>
              <a:t>The City of North Bay Village posted it and will analyze results to help implement recommendations</a:t>
            </a:r>
            <a:endParaRPr lang="en-US" sz="1200" dirty="0">
              <a:solidFill>
                <a:srgbClr val="595959"/>
              </a:solidFill>
              <a:cs typeface="Open Sans"/>
            </a:endParaRPr>
          </a:p>
          <a:p>
            <a:r>
              <a:rPr lang="en-US" sz="1400" dirty="0">
                <a:cs typeface="Segoe UI"/>
              </a:rPr>
              <a:t>​</a:t>
            </a:r>
            <a:endParaRPr lang="en-US" sz="1400" dirty="0">
              <a:solidFill>
                <a:srgbClr val="0C9ED9"/>
              </a:solidFill>
              <a:cs typeface="Segoe UI"/>
            </a:endParaRPr>
          </a:p>
        </p:txBody>
      </p:sp>
      <p:pic>
        <p:nvPicPr>
          <p:cNvPr id="10" name="Picture 9" descr="KLA Schools | Leading Preschool, Daycare and Childcare |…">
            <a:extLst>
              <a:ext uri="{FF2B5EF4-FFF2-40B4-BE49-F238E27FC236}">
                <a16:creationId xmlns:a16="http://schemas.microsoft.com/office/drawing/2014/main" id="{BA6F5679-DC20-4552-11CA-EFE0000EE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442" y="1169562"/>
            <a:ext cx="1447800" cy="775497"/>
          </a:xfrm>
          <a:prstGeom prst="rect">
            <a:avLst/>
          </a:prstGeom>
        </p:spPr>
      </p:pic>
      <p:sp>
        <p:nvSpPr>
          <p:cNvPr id="11" name="Rectangle 10">
            <a:extLst>
              <a:ext uri="{FF2B5EF4-FFF2-40B4-BE49-F238E27FC236}">
                <a16:creationId xmlns:a16="http://schemas.microsoft.com/office/drawing/2014/main" id="{98B1221C-3309-541D-5156-95132BA97EF6}"/>
              </a:ext>
            </a:extLst>
          </p:cNvPr>
          <p:cNvSpPr/>
          <p:nvPr/>
        </p:nvSpPr>
        <p:spPr>
          <a:xfrm flipV="1">
            <a:off x="430304" y="1939571"/>
            <a:ext cx="5486152" cy="23004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2" name="Rectangle 11">
            <a:extLst>
              <a:ext uri="{FF2B5EF4-FFF2-40B4-BE49-F238E27FC236}">
                <a16:creationId xmlns:a16="http://schemas.microsoft.com/office/drawing/2014/main" id="{B1EDC421-0E40-69CF-DD97-45B5FE1D2386}"/>
              </a:ext>
            </a:extLst>
          </p:cNvPr>
          <p:cNvSpPr/>
          <p:nvPr/>
        </p:nvSpPr>
        <p:spPr>
          <a:xfrm flipV="1">
            <a:off x="428574" y="4697286"/>
            <a:ext cx="5486152" cy="19375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3" name="Rectangle 12">
            <a:extLst>
              <a:ext uri="{FF2B5EF4-FFF2-40B4-BE49-F238E27FC236}">
                <a16:creationId xmlns:a16="http://schemas.microsoft.com/office/drawing/2014/main" id="{E5503BAF-F466-9096-F818-628297048CC2}"/>
              </a:ext>
            </a:extLst>
          </p:cNvPr>
          <p:cNvSpPr/>
          <p:nvPr/>
        </p:nvSpPr>
        <p:spPr>
          <a:xfrm flipV="1">
            <a:off x="6353275" y="1939571"/>
            <a:ext cx="5486152" cy="23004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5" name="Rectangle 14">
            <a:extLst>
              <a:ext uri="{FF2B5EF4-FFF2-40B4-BE49-F238E27FC236}">
                <a16:creationId xmlns:a16="http://schemas.microsoft.com/office/drawing/2014/main" id="{F50D2155-555E-8178-078B-F26F94E0FD08}"/>
              </a:ext>
            </a:extLst>
          </p:cNvPr>
          <p:cNvSpPr/>
          <p:nvPr/>
        </p:nvSpPr>
        <p:spPr>
          <a:xfrm flipV="1">
            <a:off x="6352216" y="4697285"/>
            <a:ext cx="5486152" cy="19375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6" name="TextBox 15">
            <a:extLst>
              <a:ext uri="{FF2B5EF4-FFF2-40B4-BE49-F238E27FC236}">
                <a16:creationId xmlns:a16="http://schemas.microsoft.com/office/drawing/2014/main" id="{BBA5EF0D-ADFF-E2FC-FBBF-4252DA609682}"/>
              </a:ext>
            </a:extLst>
          </p:cNvPr>
          <p:cNvSpPr txBox="1"/>
          <p:nvPr/>
        </p:nvSpPr>
        <p:spPr>
          <a:xfrm>
            <a:off x="6580061" y="4802415"/>
            <a:ext cx="5029271" cy="15619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600"/>
              </a:spcAft>
              <a:defRPr/>
            </a:pPr>
            <a:r>
              <a:rPr lang="en-US" sz="1200" dirty="0">
                <a:solidFill>
                  <a:schemeClr val="accent2"/>
                </a:solidFill>
              </a:rPr>
              <a:t>Stakeholder: </a:t>
            </a:r>
            <a:r>
              <a:rPr lang="en-US" sz="1200" dirty="0">
                <a:solidFill>
                  <a:srgbClr val="595959"/>
                </a:solidFill>
                <a:cs typeface="Segoe UI"/>
              </a:rPr>
              <a:t>1500 79th Street Causeway Owner</a:t>
            </a:r>
            <a:endParaRPr lang="en-US" sz="1200" dirty="0">
              <a:solidFill>
                <a:srgbClr val="4A4A4D"/>
              </a:solidFill>
              <a:ea typeface="Open Sans"/>
              <a:cs typeface="Segoe UI"/>
            </a:endParaRPr>
          </a:p>
          <a:p>
            <a:pPr>
              <a:spcBef>
                <a:spcPts val="300"/>
              </a:spcBef>
              <a:spcAft>
                <a:spcPts val="600"/>
              </a:spcAft>
              <a:defRPr/>
            </a:pPr>
            <a:r>
              <a:rPr lang="en-US" sz="1200" dirty="0">
                <a:solidFill>
                  <a:schemeClr val="accent2"/>
                </a:solidFill>
              </a:rPr>
              <a:t>Key Takeaways: </a:t>
            </a:r>
            <a:endParaRPr lang="en-US" sz="1200" dirty="0">
              <a:solidFill>
                <a:schemeClr val="accent2"/>
              </a:solidFill>
              <a:cs typeface="Segoe UI"/>
            </a:endParaRPr>
          </a:p>
          <a:p>
            <a:pPr marL="171450" indent="-171450">
              <a:spcBef>
                <a:spcPts val="300"/>
              </a:spcBef>
              <a:spcAft>
                <a:spcPts val="600"/>
              </a:spcAft>
              <a:buFont typeface="Arial"/>
              <a:buChar char="•"/>
            </a:pPr>
            <a:r>
              <a:rPr lang="en-US" sz="1200" dirty="0">
                <a:solidFill>
                  <a:srgbClr val="595959"/>
                </a:solidFill>
                <a:ea typeface="Open Sans"/>
                <a:cs typeface="Open Sans"/>
              </a:rPr>
              <a:t>Hoped to discuss the possibility of converting the parcel into a public green space, such as a temporary dog park</a:t>
            </a:r>
          </a:p>
          <a:p>
            <a:pPr marL="171450" indent="-171450">
              <a:spcBef>
                <a:spcPts val="300"/>
              </a:spcBef>
              <a:spcAft>
                <a:spcPts val="600"/>
              </a:spcAft>
              <a:buFont typeface="Arial"/>
              <a:buChar char="•"/>
            </a:pPr>
            <a:endParaRPr lang="en-US" sz="1200" dirty="0">
              <a:solidFill>
                <a:srgbClr val="595959"/>
              </a:solidFill>
              <a:cs typeface="Open Sans"/>
            </a:endParaRPr>
          </a:p>
          <a:p>
            <a:r>
              <a:rPr lang="en-US" sz="1400" dirty="0">
                <a:cs typeface="Segoe UI"/>
              </a:rPr>
              <a:t>​</a:t>
            </a:r>
            <a:endParaRPr lang="en-US" sz="1400" dirty="0">
              <a:solidFill>
                <a:srgbClr val="0C9ED9"/>
              </a:solidFill>
              <a:cs typeface="Segoe UI"/>
            </a:endParaRPr>
          </a:p>
        </p:txBody>
      </p:sp>
      <p:sp>
        <p:nvSpPr>
          <p:cNvPr id="18" name="Text Placeholder 9">
            <a:extLst>
              <a:ext uri="{FF2B5EF4-FFF2-40B4-BE49-F238E27FC236}">
                <a16:creationId xmlns:a16="http://schemas.microsoft.com/office/drawing/2014/main" id="{F71F2095-E563-8C95-713F-C3447606E6FD}"/>
              </a:ext>
            </a:extLst>
          </p:cNvPr>
          <p:cNvSpPr>
            <a:spLocks noGrp="1"/>
          </p:cNvSpPr>
          <p:nvPr>
            <p:ph type="body" sz="quarter" idx="13"/>
          </p:nvPr>
        </p:nvSpPr>
        <p:spPr>
          <a:xfrm>
            <a:off x="2630125" y="4330700"/>
            <a:ext cx="905783" cy="296410"/>
          </a:xfrm>
        </p:spPr>
        <p:txBody>
          <a:bodyPr vert="horz" lIns="0" tIns="0" rIns="0" bIns="0" rtlCol="0" anchor="t">
            <a:noAutofit/>
          </a:bodyPr>
          <a:lstStyle/>
          <a:p>
            <a:pPr algn="ctr"/>
            <a:r>
              <a:rPr lang="en-US" sz="1600" b="1" dirty="0">
                <a:solidFill>
                  <a:srgbClr val="25408F"/>
                </a:solidFill>
              </a:rPr>
              <a:t>Ongoing</a:t>
            </a:r>
            <a:endParaRPr lang="en-US" sz="1600" b="1" dirty="0">
              <a:solidFill>
                <a:srgbClr val="25408F"/>
              </a:solidFill>
              <a:ea typeface="Open Sans"/>
              <a:cs typeface="Open Sans"/>
            </a:endParaRPr>
          </a:p>
        </p:txBody>
      </p:sp>
      <p:sp>
        <p:nvSpPr>
          <p:cNvPr id="20" name="Text Placeholder 9">
            <a:extLst>
              <a:ext uri="{FF2B5EF4-FFF2-40B4-BE49-F238E27FC236}">
                <a16:creationId xmlns:a16="http://schemas.microsoft.com/office/drawing/2014/main" id="{349D4978-6BC9-A9D9-1F37-E18B5D4A4123}"/>
              </a:ext>
            </a:extLst>
          </p:cNvPr>
          <p:cNvSpPr txBox="1">
            <a:spLocks/>
          </p:cNvSpPr>
          <p:nvPr/>
        </p:nvSpPr>
        <p:spPr>
          <a:xfrm>
            <a:off x="8426096" y="4330700"/>
            <a:ext cx="1359354" cy="296410"/>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lgn="ctr"/>
            <a:r>
              <a:rPr lang="en-US" sz="1600" b="1" dirty="0">
                <a:solidFill>
                  <a:srgbClr val="25408F"/>
                </a:solidFill>
                <a:ea typeface="Open Sans"/>
                <a:cs typeface="Open Sans"/>
              </a:rPr>
              <a:t>Unsuccessful</a:t>
            </a:r>
          </a:p>
        </p:txBody>
      </p:sp>
    </p:spTree>
    <p:extLst>
      <p:ext uri="{BB962C8B-B14F-4D97-AF65-F5344CB8AC3E}">
        <p14:creationId xmlns:p14="http://schemas.microsoft.com/office/powerpoint/2010/main" val="97401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additive="base">
                                        <p:cTn id="27"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1+#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anim calcmode="lin" valueType="num">
                                      <p:cBhvr additive="base">
                                        <p:cTn id="51"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8">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0-#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0-#ppt_w/2"/>
                                          </p:val>
                                        </p:tav>
                                        <p:tav tm="100000">
                                          <p:val>
                                            <p:strVal val="#ppt_x"/>
                                          </p:val>
                                        </p:tav>
                                      </p:tavLst>
                                    </p:anim>
                                    <p:anim calcmode="lin" valueType="num">
                                      <p:cBhvr additive="base">
                                        <p:cTn id="6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1+#ppt_w/2"/>
                                          </p:val>
                                        </p:tav>
                                        <p:tav tm="100000">
                                          <p:val>
                                            <p:strVal val="#ppt_x"/>
                                          </p:val>
                                        </p:tav>
                                      </p:tavLst>
                                    </p:anim>
                                    <p:anim calcmode="lin" valueType="num">
                                      <p:cBhvr additive="base">
                                        <p:cTn id="66" dur="500" fill="hold"/>
                                        <p:tgtEl>
                                          <p:spTgt spid="20"/>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1+#ppt_w/2"/>
                                          </p:val>
                                        </p:tav>
                                        <p:tav tm="100000">
                                          <p:val>
                                            <p:strVal val="#ppt_x"/>
                                          </p:val>
                                        </p:tav>
                                      </p:tavLst>
                                    </p:anim>
                                    <p:anim calcmode="lin" valueType="num">
                                      <p:cBhvr additive="base">
                                        <p:cTn id="70" dur="500" fill="hold"/>
                                        <p:tgtEl>
                                          <p:spTgt spid="15"/>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1+#ppt_w/2"/>
                                          </p:val>
                                        </p:tav>
                                        <p:tav tm="100000">
                                          <p:val>
                                            <p:strVal val="#ppt_x"/>
                                          </p:val>
                                        </p:tav>
                                      </p:tavLst>
                                    </p:anim>
                                    <p:anim calcmode="lin" valueType="num">
                                      <p:cBhvr additive="base">
                                        <p:cTn id="7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4" grpId="0"/>
      <p:bldP spid="9" grpId="0"/>
      <p:bldP spid="11" grpId="0" animBg="1"/>
      <p:bldP spid="12" grpId="0" animBg="1"/>
      <p:bldP spid="13" grpId="0" animBg="1"/>
      <p:bldP spid="15" grpId="0" animBg="1"/>
      <p:bldP spid="16" grpId="0"/>
      <p:bldP spid="18" grpId="0" build="p"/>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583B3-173C-6CD3-A36A-E190A33416B2}"/>
              </a:ext>
            </a:extLst>
          </p:cNvPr>
          <p:cNvSpPr>
            <a:spLocks noGrp="1"/>
          </p:cNvSpPr>
          <p:nvPr>
            <p:ph type="title"/>
          </p:nvPr>
        </p:nvSpPr>
        <p:spPr>
          <a:xfrm>
            <a:off x="648000" y="647700"/>
            <a:ext cx="10893600" cy="835200"/>
          </a:xfrm>
        </p:spPr>
        <p:txBody>
          <a:bodyPr/>
          <a:lstStyle/>
          <a:p>
            <a:r>
              <a:rPr lang="en-US" dirty="0"/>
              <a:t>Consultant Meeting Recaps</a:t>
            </a:r>
          </a:p>
        </p:txBody>
      </p:sp>
      <p:sp>
        <p:nvSpPr>
          <p:cNvPr id="7" name="Slide Number Placeholder 6">
            <a:extLst>
              <a:ext uri="{FF2B5EF4-FFF2-40B4-BE49-F238E27FC236}">
                <a16:creationId xmlns:a16="http://schemas.microsoft.com/office/drawing/2014/main" id="{793CC20F-B51D-FB88-8226-7EFA104BF6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8" name="Content Placeholder 7">
            <a:extLst>
              <a:ext uri="{FF2B5EF4-FFF2-40B4-BE49-F238E27FC236}">
                <a16:creationId xmlns:a16="http://schemas.microsoft.com/office/drawing/2014/main" id="{A58B461A-132A-CB17-849F-3040AB4DE22F}"/>
              </a:ext>
            </a:extLst>
          </p:cNvPr>
          <p:cNvSpPr txBox="1">
            <a:spLocks noGrp="1"/>
          </p:cNvSpPr>
          <p:nvPr>
            <p:ph idx="1"/>
          </p:nvPr>
        </p:nvSpPr>
        <p:spPr>
          <a:xfrm>
            <a:off x="570911" y="2644623"/>
            <a:ext cx="5029803" cy="2616101"/>
          </a:xfrm>
          <a:prstGeom prst="rect">
            <a:avLst/>
          </a:prstGeom>
          <a:noFill/>
        </p:spPr>
        <p:txBody>
          <a:bodyPr vert="horz" wrap="square" lIns="0" tIns="0" rIns="0" bIns="0" rtlCol="0" anchor="t">
            <a:spAutoFit/>
          </a:bodyPr>
          <a:lstStyle/>
          <a:p>
            <a:pPr marL="0" indent="0">
              <a:buNone/>
              <a:defRPr/>
            </a:pPr>
            <a:r>
              <a:rPr lang="en-US" sz="1400" dirty="0">
                <a:solidFill>
                  <a:schemeClr val="accent2"/>
                </a:solidFill>
              </a:rPr>
              <a:t>Consultant</a:t>
            </a:r>
            <a:r>
              <a:rPr kumimoji="0" lang="en-US" sz="1400" b="0" i="0" u="none" strike="noStrike" kern="1200" cap="none" spc="0" normalizeH="0" baseline="0" noProof="0" dirty="0">
                <a:ln>
                  <a:noFill/>
                </a:ln>
                <a:solidFill>
                  <a:schemeClr val="accent2"/>
                </a:solidFill>
                <a:effectLst/>
                <a:uLnTx/>
                <a:uFillTx/>
              </a:rPr>
              <a:t>:</a:t>
            </a:r>
            <a:r>
              <a:rPr lang="en-US" sz="1400" dirty="0">
                <a:solidFill>
                  <a:schemeClr val="accent2"/>
                </a:solidFill>
              </a:rPr>
              <a:t> </a:t>
            </a:r>
            <a:r>
              <a:rPr lang="en-US" sz="1400" dirty="0">
                <a:solidFill>
                  <a:srgbClr val="595959"/>
                </a:solidFill>
              </a:rPr>
              <a:t>Tony Garcia</a:t>
            </a:r>
            <a:r>
              <a:rPr kumimoji="0" lang="en-US" sz="1400" b="0" i="0" u="none" strike="noStrike" kern="1200" cap="none" spc="0" normalizeH="0" baseline="0" noProof="0" dirty="0">
                <a:ln>
                  <a:noFill/>
                </a:ln>
                <a:solidFill>
                  <a:srgbClr val="595959"/>
                </a:solidFill>
                <a:effectLst/>
                <a:uLnTx/>
                <a:uFillTx/>
              </a:rPr>
              <a:t> (</a:t>
            </a:r>
            <a:r>
              <a:rPr lang="en-US" sz="1400" dirty="0">
                <a:solidFill>
                  <a:srgbClr val="595959"/>
                </a:solidFill>
              </a:rPr>
              <a:t>Principal of</a:t>
            </a:r>
            <a:r>
              <a:rPr kumimoji="0" lang="en-US" sz="1400" b="0" i="0" u="none" strike="noStrike" kern="1200" cap="none" spc="0" normalizeH="0" baseline="0" noProof="0" dirty="0">
                <a:ln>
                  <a:noFill/>
                </a:ln>
                <a:solidFill>
                  <a:srgbClr val="595959"/>
                </a:solidFill>
                <a:effectLst/>
                <a:uLnTx/>
                <a:uFillTx/>
              </a:rPr>
              <a:t> </a:t>
            </a:r>
            <a:r>
              <a:rPr lang="en-US" sz="1400" dirty="0">
                <a:solidFill>
                  <a:srgbClr val="595959"/>
                </a:solidFill>
              </a:rPr>
              <a:t>Street Plans</a:t>
            </a:r>
            <a:r>
              <a:rPr kumimoji="0" lang="en-US" sz="1400" b="0" i="0" u="none" strike="noStrike" kern="1200" cap="none" spc="0" normalizeH="0" baseline="0" noProof="0" dirty="0">
                <a:ln>
                  <a:noFill/>
                </a:ln>
                <a:solidFill>
                  <a:srgbClr val="595959"/>
                </a:solidFill>
                <a:effectLst/>
                <a:uLnTx/>
                <a:uFillTx/>
              </a:rPr>
              <a:t>)</a:t>
            </a:r>
            <a:endParaRPr lang="en-US" sz="1400" b="0" i="0" u="none" strike="noStrike" kern="1200" cap="none" spc="0" normalizeH="0" baseline="0" noProof="0">
              <a:ln>
                <a:noFill/>
              </a:ln>
              <a:solidFill>
                <a:schemeClr val="accent2"/>
              </a:solidFill>
              <a:effectLst/>
              <a:uLnTx/>
              <a:uFillTx/>
              <a:ea typeface="Open Sans"/>
              <a:cs typeface="Open Sans"/>
            </a:endParaRPr>
          </a:p>
          <a:p>
            <a:pPr marL="0" indent="0">
              <a:buNone/>
              <a:defRPr/>
            </a:pPr>
            <a:r>
              <a:rPr kumimoji="0" lang="en-US" sz="1400" b="0" i="0" u="none" strike="noStrike" kern="1200" cap="none" spc="0" normalizeH="0" baseline="0" noProof="0" dirty="0">
                <a:ln>
                  <a:noFill/>
                </a:ln>
                <a:solidFill>
                  <a:schemeClr val="accent2"/>
                </a:solidFill>
                <a:effectLst/>
                <a:uLnTx/>
                <a:uFillTx/>
              </a:rPr>
              <a:t>Key Takeaways:</a:t>
            </a:r>
            <a:r>
              <a:rPr lang="en-US" sz="1400" dirty="0">
                <a:solidFill>
                  <a:schemeClr val="accent2"/>
                </a:solidFill>
              </a:rPr>
              <a:t> </a:t>
            </a:r>
            <a:endParaRPr lang="en-US" sz="1400" b="0" i="0" u="none" strike="noStrike" kern="1200" cap="none" spc="0" normalizeH="0" baseline="0" noProof="0" dirty="0">
              <a:ln>
                <a:noFill/>
              </a:ln>
              <a:solidFill>
                <a:schemeClr val="accent2"/>
              </a:solidFill>
              <a:effectLst/>
              <a:uLnTx/>
              <a:uFillTx/>
              <a:ea typeface="Open Sans"/>
              <a:cs typeface="Open Sans"/>
            </a:endParaRPr>
          </a:p>
          <a:p>
            <a:pPr marL="215900" indent="-215900">
              <a:defRPr/>
            </a:pPr>
            <a:r>
              <a:rPr lang="en-US" sz="1400" dirty="0">
                <a:solidFill>
                  <a:srgbClr val="595959"/>
                </a:solidFill>
                <a:ea typeface="Open Sans"/>
                <a:cs typeface="Open Sans"/>
              </a:rPr>
              <a:t>Implement short-term, low-cost, scalable interventions to catalyze long-term change, transforming the Alley into a vibrant public space</a:t>
            </a:r>
          </a:p>
          <a:p>
            <a:pPr marL="215900" indent="-215900">
              <a:defRPr/>
            </a:pPr>
            <a:r>
              <a:rPr lang="en-US" sz="1400" dirty="0">
                <a:solidFill>
                  <a:srgbClr val="595959"/>
                </a:solidFill>
                <a:ea typeface="Open Sans"/>
                <a:cs typeface="Open Sans"/>
              </a:rPr>
              <a:t>Avoid overly prescriptive guidelines, instead require new developments to enhance the public space quality </a:t>
            </a:r>
          </a:p>
          <a:p>
            <a:pPr marL="215900" indent="-215900">
              <a:defRPr/>
            </a:pPr>
            <a:r>
              <a:rPr lang="en-US" sz="1400" dirty="0">
                <a:solidFill>
                  <a:srgbClr val="595959"/>
                </a:solidFill>
                <a:ea typeface="Open Sans"/>
                <a:cs typeface="Open Sans"/>
              </a:rPr>
              <a:t>The Village should work with developers to design buildings that improve walkability and connect public spaces</a:t>
            </a:r>
            <a:endParaRPr lang="en-US">
              <a:ea typeface="Open Sans"/>
              <a:cs typeface="Open Sans"/>
            </a:endParaRPr>
          </a:p>
        </p:txBody>
      </p:sp>
      <p:sp>
        <p:nvSpPr>
          <p:cNvPr id="4" name="TextBox 3">
            <a:extLst>
              <a:ext uri="{FF2B5EF4-FFF2-40B4-BE49-F238E27FC236}">
                <a16:creationId xmlns:a16="http://schemas.microsoft.com/office/drawing/2014/main" id="{70F85E90-35CF-05EC-3905-AC12B6D8ADDE}"/>
              </a:ext>
            </a:extLst>
          </p:cNvPr>
          <p:cNvSpPr txBox="1"/>
          <p:nvPr/>
        </p:nvSpPr>
        <p:spPr>
          <a:xfrm>
            <a:off x="6580061" y="2644623"/>
            <a:ext cx="5029272" cy="26161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600"/>
              </a:spcAft>
              <a:defRPr/>
            </a:pPr>
            <a:r>
              <a:rPr lang="en-US" sz="1400" dirty="0">
                <a:solidFill>
                  <a:schemeClr val="accent2"/>
                </a:solidFill>
              </a:rPr>
              <a:t>Consultant: </a:t>
            </a:r>
            <a:r>
              <a:rPr lang="en-US" sz="1400" dirty="0">
                <a:solidFill>
                  <a:srgbClr val="595959"/>
                </a:solidFill>
                <a:cs typeface="Segoe UI"/>
              </a:rPr>
              <a:t>Sylvia Beltre, Paola Davalos, and </a:t>
            </a:r>
            <a:r>
              <a:rPr lang="en-US" sz="1400" err="1">
                <a:solidFill>
                  <a:srgbClr val="595959"/>
                </a:solidFill>
                <a:cs typeface="Segoe UI"/>
              </a:rPr>
              <a:t>Ytve</a:t>
            </a:r>
            <a:r>
              <a:rPr lang="en-US" sz="1400" dirty="0">
                <a:solidFill>
                  <a:srgbClr val="595959"/>
                </a:solidFill>
                <a:cs typeface="Segoe UI"/>
              </a:rPr>
              <a:t> Guerrera (</a:t>
            </a:r>
            <a:r>
              <a:rPr lang="en-US" sz="1400" err="1">
                <a:solidFill>
                  <a:srgbClr val="595959"/>
                </a:solidFill>
                <a:cs typeface="Segoe UI"/>
              </a:rPr>
              <a:t>Ardurra</a:t>
            </a:r>
            <a:r>
              <a:rPr lang="en-US" sz="1400" dirty="0">
                <a:solidFill>
                  <a:srgbClr val="595959"/>
                </a:solidFill>
                <a:cs typeface="Segoe UI"/>
              </a:rPr>
              <a:t> Group)​</a:t>
            </a:r>
            <a:endParaRPr lang="en-US" sz="1400">
              <a:solidFill>
                <a:srgbClr val="595959"/>
              </a:solidFill>
              <a:ea typeface="Open Sans"/>
              <a:cs typeface="Segoe UI"/>
            </a:endParaRPr>
          </a:p>
          <a:p>
            <a:pPr>
              <a:spcBef>
                <a:spcPts val="300"/>
              </a:spcBef>
              <a:spcAft>
                <a:spcPts val="600"/>
              </a:spcAft>
              <a:defRPr/>
            </a:pPr>
            <a:r>
              <a:rPr lang="en-US" sz="1400" dirty="0">
                <a:solidFill>
                  <a:schemeClr val="accent2"/>
                </a:solidFill>
              </a:rPr>
              <a:t>Key Takeaways: </a:t>
            </a:r>
            <a:endParaRPr lang="en-US" sz="1400">
              <a:solidFill>
                <a:schemeClr val="accent2"/>
              </a:solidFill>
              <a:ea typeface="Open Sans"/>
              <a:cs typeface="Open Sans"/>
            </a:endParaRPr>
          </a:p>
          <a:p>
            <a:pPr marL="285750" indent="-285750">
              <a:spcBef>
                <a:spcPts val="300"/>
              </a:spcBef>
              <a:spcAft>
                <a:spcPts val="600"/>
              </a:spcAft>
              <a:buFont typeface="Arial" panose="020B0604020202020204" pitchFamily="34" charset="0"/>
              <a:buChar char="•"/>
              <a:defRPr/>
            </a:pPr>
            <a:r>
              <a:rPr lang="en-US" sz="1400" dirty="0">
                <a:solidFill>
                  <a:srgbClr val="4A4A4D"/>
                </a:solidFill>
                <a:ea typeface="Open Sans"/>
                <a:cs typeface="Segoe UI"/>
              </a:rPr>
              <a:t>Assessed pros and cons of maintaining vehicular access while implementing shared pedestrian paths</a:t>
            </a:r>
          </a:p>
          <a:p>
            <a:pPr marL="285750" indent="-285750">
              <a:spcBef>
                <a:spcPts val="300"/>
              </a:spcBef>
              <a:spcAft>
                <a:spcPts val="600"/>
              </a:spcAft>
              <a:buFont typeface="Arial" panose="020B0604020202020204" pitchFamily="34" charset="0"/>
              <a:buChar char="•"/>
              <a:defRPr/>
            </a:pPr>
            <a:r>
              <a:rPr lang="en-US" sz="1400" dirty="0">
                <a:solidFill>
                  <a:srgbClr val="4A4A4D"/>
                </a:solidFill>
                <a:ea typeface="Open Sans"/>
                <a:cs typeface="Segoe UI"/>
              </a:rPr>
              <a:t>Elevated walkways can provide safe separation from vehicles and address drainage concerns but require comprehensive traffic analysis</a:t>
            </a:r>
          </a:p>
          <a:p>
            <a:pPr marL="285750" indent="-285750">
              <a:spcBef>
                <a:spcPts val="300"/>
              </a:spcBef>
              <a:spcAft>
                <a:spcPts val="600"/>
              </a:spcAft>
              <a:buFont typeface="Arial" panose="020B0604020202020204" pitchFamily="34" charset="0"/>
              <a:buChar char="•"/>
              <a:defRPr/>
            </a:pPr>
            <a:r>
              <a:rPr lang="en-US" sz="1400" dirty="0">
                <a:solidFill>
                  <a:srgbClr val="4A4A4D"/>
                </a:solidFill>
                <a:ea typeface="Open Sans"/>
                <a:cs typeface="Segoe UI"/>
              </a:rPr>
              <a:t>Consider technical constraints and resiliency issues including the impact from adjacent residential buildings</a:t>
            </a:r>
          </a:p>
        </p:txBody>
      </p:sp>
      <p:sp>
        <p:nvSpPr>
          <p:cNvPr id="11" name="Rectangle 10">
            <a:extLst>
              <a:ext uri="{FF2B5EF4-FFF2-40B4-BE49-F238E27FC236}">
                <a16:creationId xmlns:a16="http://schemas.microsoft.com/office/drawing/2014/main" id="{98B1221C-3309-541D-5156-95132BA97EF6}"/>
              </a:ext>
            </a:extLst>
          </p:cNvPr>
          <p:cNvSpPr/>
          <p:nvPr/>
        </p:nvSpPr>
        <p:spPr>
          <a:xfrm flipV="1">
            <a:off x="430304" y="2497703"/>
            <a:ext cx="5486152" cy="3045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3" name="Rectangle 12">
            <a:extLst>
              <a:ext uri="{FF2B5EF4-FFF2-40B4-BE49-F238E27FC236}">
                <a16:creationId xmlns:a16="http://schemas.microsoft.com/office/drawing/2014/main" id="{E5503BAF-F466-9096-F818-628297048CC2}"/>
              </a:ext>
            </a:extLst>
          </p:cNvPr>
          <p:cNvSpPr/>
          <p:nvPr/>
        </p:nvSpPr>
        <p:spPr>
          <a:xfrm flipV="1">
            <a:off x="6353275" y="2497703"/>
            <a:ext cx="5486152" cy="3045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pic>
        <p:nvPicPr>
          <p:cNvPr id="14" name="Graphic 13" descr="Ardurra Group, Inc. Acquires Infrastructure Engineering Corporation">
            <a:extLst>
              <a:ext uri="{FF2B5EF4-FFF2-40B4-BE49-F238E27FC236}">
                <a16:creationId xmlns:a16="http://schemas.microsoft.com/office/drawing/2014/main" id="{2144C79B-D464-B937-C3B6-4A0D206BF5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777" y="1663228"/>
            <a:ext cx="1089803" cy="751543"/>
          </a:xfrm>
          <a:prstGeom prst="rect">
            <a:avLst/>
          </a:prstGeom>
        </p:spPr>
      </p:pic>
      <p:pic>
        <p:nvPicPr>
          <p:cNvPr id="17" name="Picture 16" descr="Street Plans">
            <a:extLst>
              <a:ext uri="{FF2B5EF4-FFF2-40B4-BE49-F238E27FC236}">
                <a16:creationId xmlns:a16="http://schemas.microsoft.com/office/drawing/2014/main" id="{2BDAAD38-E943-EC1C-9840-18963D3A74AF}"/>
              </a:ext>
            </a:extLst>
          </p:cNvPr>
          <p:cNvPicPr>
            <a:picLocks noChangeAspect="1"/>
          </p:cNvPicPr>
          <p:nvPr/>
        </p:nvPicPr>
        <p:blipFill>
          <a:blip r:embed="rId4"/>
          <a:stretch>
            <a:fillRect/>
          </a:stretch>
        </p:blipFill>
        <p:spPr>
          <a:xfrm>
            <a:off x="1909043" y="1994519"/>
            <a:ext cx="2047875" cy="333375"/>
          </a:xfrm>
          <a:prstGeom prst="rect">
            <a:avLst/>
          </a:prstGeom>
        </p:spPr>
      </p:pic>
    </p:spTree>
    <p:extLst>
      <p:ext uri="{BB962C8B-B14F-4D97-AF65-F5344CB8AC3E}">
        <p14:creationId xmlns:p14="http://schemas.microsoft.com/office/powerpoint/2010/main" val="17465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4" grpId="0"/>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2F54FC-AE7E-D73F-3E4D-8249209ECF80}"/>
              </a:ext>
            </a:extLst>
          </p:cNvPr>
          <p:cNvSpPr>
            <a:spLocks noGrp="1"/>
          </p:cNvSpPr>
          <p:nvPr>
            <p:ph type="title"/>
          </p:nvPr>
        </p:nvSpPr>
        <p:spPr>
          <a:xfrm>
            <a:off x="648000" y="647700"/>
            <a:ext cx="10893600" cy="835200"/>
          </a:xfrm>
        </p:spPr>
        <p:txBody>
          <a:bodyPr/>
          <a:lstStyle/>
          <a:p>
            <a:r>
              <a:rPr lang="en-US" dirty="0"/>
              <a:t>Inspiration</a:t>
            </a:r>
          </a:p>
        </p:txBody>
      </p:sp>
      <p:sp>
        <p:nvSpPr>
          <p:cNvPr id="6" name="Slide Number Placeholder 5">
            <a:extLst>
              <a:ext uri="{FF2B5EF4-FFF2-40B4-BE49-F238E27FC236}">
                <a16:creationId xmlns:a16="http://schemas.microsoft.com/office/drawing/2014/main" id="{03AC78E3-BE57-CBF3-A2B0-9A59D556D5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US" sz="1050" b="0" i="0" u="none" strike="noStrike" kern="1200" cap="none" spc="0" normalizeH="0" baseline="0" noProof="0" smtClean="0">
                <a:ln>
                  <a:noFill/>
                </a:ln>
                <a:solidFill>
                  <a:srgbClr val="25408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a:ln>
                <a:noFill/>
              </a:ln>
              <a:solidFill>
                <a:srgbClr val="25408F"/>
              </a:solidFill>
              <a:effectLst/>
              <a:uLnTx/>
              <a:uFillTx/>
              <a:latin typeface="Open Sans"/>
              <a:ea typeface="+mn-ea"/>
              <a:cs typeface="+mn-cs"/>
            </a:endParaRPr>
          </a:p>
        </p:txBody>
      </p:sp>
      <p:sp>
        <p:nvSpPr>
          <p:cNvPr id="7" name="Text Placeholder 6">
            <a:extLst>
              <a:ext uri="{FF2B5EF4-FFF2-40B4-BE49-F238E27FC236}">
                <a16:creationId xmlns:a16="http://schemas.microsoft.com/office/drawing/2014/main" id="{E816F989-3513-EF22-37FF-0B11DBF65090}"/>
              </a:ext>
            </a:extLst>
          </p:cNvPr>
          <p:cNvSpPr>
            <a:spLocks noGrp="1"/>
          </p:cNvSpPr>
          <p:nvPr>
            <p:ph type="body" sz="quarter" idx="14"/>
          </p:nvPr>
        </p:nvSpPr>
        <p:spPr>
          <a:xfrm>
            <a:off x="639861" y="1585320"/>
            <a:ext cx="2860724" cy="299228"/>
          </a:xfrm>
        </p:spPr>
        <p:txBody>
          <a:bodyPr/>
          <a:lstStyle/>
          <a:p>
            <a:r>
              <a:rPr lang="en-US" sz="1200" dirty="0">
                <a:solidFill>
                  <a:srgbClr val="595959"/>
                </a:solidFill>
                <a:latin typeface="+mn-lt"/>
              </a:rPr>
              <a:t>Giralda Avenue, Coral Gables, Florida</a:t>
            </a:r>
          </a:p>
        </p:txBody>
      </p:sp>
      <p:sp>
        <p:nvSpPr>
          <p:cNvPr id="13" name="Text Placeholder 9">
            <a:extLst>
              <a:ext uri="{FF2B5EF4-FFF2-40B4-BE49-F238E27FC236}">
                <a16:creationId xmlns:a16="http://schemas.microsoft.com/office/drawing/2014/main" id="{4F93A502-9CAB-0236-CE12-6373AF67E0FE}"/>
              </a:ext>
            </a:extLst>
          </p:cNvPr>
          <p:cNvSpPr>
            <a:spLocks noGrp="1"/>
          </p:cNvSpPr>
          <p:nvPr>
            <p:ph type="body" sz="quarter" idx="13"/>
          </p:nvPr>
        </p:nvSpPr>
        <p:spPr>
          <a:xfrm>
            <a:off x="643482" y="1282701"/>
            <a:ext cx="905783" cy="296410"/>
          </a:xfrm>
        </p:spPr>
        <p:txBody>
          <a:bodyPr vert="horz" lIns="0" tIns="0" rIns="0" bIns="0" rtlCol="0" anchor="t">
            <a:noAutofit/>
          </a:bodyPr>
          <a:lstStyle/>
          <a:p>
            <a:r>
              <a:rPr lang="en-US" sz="1800" b="1" dirty="0">
                <a:solidFill>
                  <a:srgbClr val="5E6072"/>
                </a:solidFill>
              </a:rPr>
              <a:t>Local</a:t>
            </a:r>
            <a:endParaRPr lang="en-US" sz="2800" dirty="0">
              <a:solidFill>
                <a:srgbClr val="5E6072"/>
              </a:solidFill>
            </a:endParaRPr>
          </a:p>
        </p:txBody>
      </p:sp>
      <p:grpSp>
        <p:nvGrpSpPr>
          <p:cNvPr id="41" name="Group 40">
            <a:extLst>
              <a:ext uri="{FF2B5EF4-FFF2-40B4-BE49-F238E27FC236}">
                <a16:creationId xmlns:a16="http://schemas.microsoft.com/office/drawing/2014/main" id="{39A87D8F-C300-5DF6-05EE-A94811DDCD95}"/>
              </a:ext>
            </a:extLst>
          </p:cNvPr>
          <p:cNvGrpSpPr/>
          <p:nvPr/>
        </p:nvGrpSpPr>
        <p:grpSpPr>
          <a:xfrm>
            <a:off x="641758" y="1786844"/>
            <a:ext cx="4141866" cy="2125687"/>
            <a:chOff x="641758" y="1786844"/>
            <a:chExt cx="4141866" cy="2125687"/>
          </a:xfrm>
        </p:grpSpPr>
        <p:pic>
          <p:nvPicPr>
            <p:cNvPr id="14" name="Picture 13" descr="A street with cars parked on it&#10;&#10;Description automatically generated">
              <a:extLst>
                <a:ext uri="{FF2B5EF4-FFF2-40B4-BE49-F238E27FC236}">
                  <a16:creationId xmlns:a16="http://schemas.microsoft.com/office/drawing/2014/main" id="{3593334A-92B2-81DD-05D9-B9C5C2DDA8DC}"/>
                </a:ext>
              </a:extLst>
            </p:cNvPr>
            <p:cNvPicPr>
              <a:picLocks noChangeAspect="1"/>
            </p:cNvPicPr>
            <p:nvPr/>
          </p:nvPicPr>
          <p:blipFill>
            <a:blip r:embed="rId2"/>
            <a:stretch>
              <a:fillRect/>
            </a:stretch>
          </p:blipFill>
          <p:spPr>
            <a:xfrm>
              <a:off x="644071" y="1786844"/>
              <a:ext cx="4136572" cy="2123169"/>
            </a:xfrm>
            <a:prstGeom prst="rect">
              <a:avLst/>
            </a:prstGeom>
            <a:noFill/>
            <a:ln>
              <a:solidFill>
                <a:schemeClr val="tx1">
                  <a:lumMod val="50000"/>
                </a:schemeClr>
              </a:solidFill>
            </a:ln>
          </p:spPr>
        </p:pic>
        <p:sp>
          <p:nvSpPr>
            <p:cNvPr id="16" name="Text Placeholder 6">
              <a:extLst>
                <a:ext uri="{FF2B5EF4-FFF2-40B4-BE49-F238E27FC236}">
                  <a16:creationId xmlns:a16="http://schemas.microsoft.com/office/drawing/2014/main" id="{19E28582-577E-7612-FF95-E58731CB82FE}"/>
                </a:ext>
              </a:extLst>
            </p:cNvPr>
            <p:cNvSpPr txBox="1">
              <a:spLocks/>
            </p:cNvSpPr>
            <p:nvPr/>
          </p:nvSpPr>
          <p:spPr>
            <a:xfrm>
              <a:off x="641758" y="3667731"/>
              <a:ext cx="4141866" cy="244800"/>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i="0" dirty="0">
                  <a:solidFill>
                    <a:srgbClr val="FFFFFF"/>
                  </a:solidFill>
                  <a:ea typeface="Open Sans"/>
                  <a:cs typeface="Open Sans"/>
                </a:rPr>
                <a:t>Before</a:t>
              </a:r>
            </a:p>
          </p:txBody>
        </p:sp>
      </p:grpSp>
      <p:grpSp>
        <p:nvGrpSpPr>
          <p:cNvPr id="42" name="Group 41">
            <a:extLst>
              <a:ext uri="{FF2B5EF4-FFF2-40B4-BE49-F238E27FC236}">
                <a16:creationId xmlns:a16="http://schemas.microsoft.com/office/drawing/2014/main" id="{9C246D71-5B43-C3C6-1D2C-52ACC1A0D076}"/>
              </a:ext>
            </a:extLst>
          </p:cNvPr>
          <p:cNvGrpSpPr/>
          <p:nvPr/>
        </p:nvGrpSpPr>
        <p:grpSpPr>
          <a:xfrm>
            <a:off x="639862" y="3974773"/>
            <a:ext cx="4151019" cy="2793444"/>
            <a:chOff x="639862" y="3974773"/>
            <a:chExt cx="4151019" cy="2793444"/>
          </a:xfrm>
        </p:grpSpPr>
        <p:pic>
          <p:nvPicPr>
            <p:cNvPr id="1026" name="Picture 2" descr="Coral-Gables-Giralda-at-night – Smart Cities MIAMI Conference">
              <a:extLst>
                <a:ext uri="{FF2B5EF4-FFF2-40B4-BE49-F238E27FC236}">
                  <a16:creationId xmlns:a16="http://schemas.microsoft.com/office/drawing/2014/main" id="{3C095657-1EE4-4D8E-1CDB-50A95EB1E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62" y="3974773"/>
              <a:ext cx="4139795" cy="279033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8" name="Text Placeholder 6">
              <a:extLst>
                <a:ext uri="{FF2B5EF4-FFF2-40B4-BE49-F238E27FC236}">
                  <a16:creationId xmlns:a16="http://schemas.microsoft.com/office/drawing/2014/main" id="{8EC87BB4-091E-3D2B-1070-EDF40945A4C4}"/>
                </a:ext>
              </a:extLst>
            </p:cNvPr>
            <p:cNvSpPr txBox="1">
              <a:spLocks/>
            </p:cNvSpPr>
            <p:nvPr/>
          </p:nvSpPr>
          <p:spPr>
            <a:xfrm>
              <a:off x="649015" y="6523417"/>
              <a:ext cx="4141866" cy="244800"/>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i="0" dirty="0">
                  <a:solidFill>
                    <a:srgbClr val="FFFFFF"/>
                  </a:solidFill>
                  <a:ea typeface="Open Sans"/>
                  <a:cs typeface="Open Sans"/>
                </a:rPr>
                <a:t>After</a:t>
              </a:r>
              <a:endParaRPr lang="en-US" dirty="0"/>
            </a:p>
          </p:txBody>
        </p:sp>
      </p:grpSp>
      <p:sp>
        <p:nvSpPr>
          <p:cNvPr id="20" name="Text Placeholder 6">
            <a:extLst>
              <a:ext uri="{FF2B5EF4-FFF2-40B4-BE49-F238E27FC236}">
                <a16:creationId xmlns:a16="http://schemas.microsoft.com/office/drawing/2014/main" id="{65E8A68B-BD42-7FEB-B145-84EEC034EFF7}"/>
              </a:ext>
            </a:extLst>
          </p:cNvPr>
          <p:cNvSpPr txBox="1">
            <a:spLocks/>
          </p:cNvSpPr>
          <p:nvPr/>
        </p:nvSpPr>
        <p:spPr>
          <a:xfrm>
            <a:off x="5194621" y="1585320"/>
            <a:ext cx="2860724" cy="299228"/>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sz="1200" dirty="0">
                <a:solidFill>
                  <a:srgbClr val="595959"/>
                </a:solidFill>
                <a:latin typeface="+mn-lt"/>
              </a:rPr>
              <a:t>Better Block, Pittsfield, Massachusetts</a:t>
            </a:r>
            <a:endParaRPr lang="en-US" sz="1200" dirty="0">
              <a:solidFill>
                <a:srgbClr val="595959"/>
              </a:solidFill>
              <a:latin typeface="+mn-lt"/>
              <a:ea typeface="Open Sans"/>
              <a:cs typeface="Open Sans"/>
            </a:endParaRPr>
          </a:p>
        </p:txBody>
      </p:sp>
      <p:sp>
        <p:nvSpPr>
          <p:cNvPr id="22" name="Text Placeholder 9">
            <a:extLst>
              <a:ext uri="{FF2B5EF4-FFF2-40B4-BE49-F238E27FC236}">
                <a16:creationId xmlns:a16="http://schemas.microsoft.com/office/drawing/2014/main" id="{E63EDE48-501A-B68F-D1BB-BB96B8C8727E}"/>
              </a:ext>
            </a:extLst>
          </p:cNvPr>
          <p:cNvSpPr txBox="1">
            <a:spLocks/>
          </p:cNvSpPr>
          <p:nvPr/>
        </p:nvSpPr>
        <p:spPr>
          <a:xfrm>
            <a:off x="5198242" y="1282701"/>
            <a:ext cx="1431925" cy="296410"/>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sz="1800" b="1" dirty="0">
                <a:solidFill>
                  <a:srgbClr val="5E6072"/>
                </a:solidFill>
                <a:ea typeface="Open Sans"/>
                <a:cs typeface="Open Sans"/>
              </a:rPr>
              <a:t>National</a:t>
            </a:r>
          </a:p>
        </p:txBody>
      </p:sp>
      <p:pic>
        <p:nvPicPr>
          <p:cNvPr id="23" name="Picture 22" descr="Aerial view of a street with trees and buildings&#10;&#10;Description automatically generated">
            <a:extLst>
              <a:ext uri="{FF2B5EF4-FFF2-40B4-BE49-F238E27FC236}">
                <a16:creationId xmlns:a16="http://schemas.microsoft.com/office/drawing/2014/main" id="{1F228DA1-F04A-0ECD-3764-16F3E8B8216A}"/>
              </a:ext>
            </a:extLst>
          </p:cNvPr>
          <p:cNvPicPr>
            <a:picLocks noChangeAspect="1"/>
          </p:cNvPicPr>
          <p:nvPr/>
        </p:nvPicPr>
        <p:blipFill rotWithShape="1">
          <a:blip r:embed="rId4"/>
          <a:srcRect l="25402" t="239" r="118" b="599"/>
          <a:stretch/>
        </p:blipFill>
        <p:spPr>
          <a:xfrm>
            <a:off x="5205589" y="1786844"/>
            <a:ext cx="2594431" cy="1495755"/>
          </a:xfrm>
          <a:prstGeom prst="rect">
            <a:avLst/>
          </a:prstGeom>
          <a:noFill/>
          <a:ln>
            <a:solidFill>
              <a:schemeClr val="tx1">
                <a:lumMod val="50000"/>
              </a:schemeClr>
            </a:solidFill>
          </a:ln>
        </p:spPr>
      </p:pic>
      <p:pic>
        <p:nvPicPr>
          <p:cNvPr id="24" name="Picture 23" descr="Aerial view of a street with cars and buildings&#10;&#10;Description automatically generated">
            <a:extLst>
              <a:ext uri="{FF2B5EF4-FFF2-40B4-BE49-F238E27FC236}">
                <a16:creationId xmlns:a16="http://schemas.microsoft.com/office/drawing/2014/main" id="{FF73BA58-0BCC-E69A-9FDB-8F9B241B8967}"/>
              </a:ext>
            </a:extLst>
          </p:cNvPr>
          <p:cNvPicPr>
            <a:picLocks noChangeAspect="1"/>
          </p:cNvPicPr>
          <p:nvPr/>
        </p:nvPicPr>
        <p:blipFill rotWithShape="1">
          <a:blip r:embed="rId5"/>
          <a:srcRect l="25336" r="378" b="459"/>
          <a:stretch/>
        </p:blipFill>
        <p:spPr>
          <a:xfrm>
            <a:off x="5205589" y="3318872"/>
            <a:ext cx="2599556" cy="1465402"/>
          </a:xfrm>
          <a:prstGeom prst="rect">
            <a:avLst/>
          </a:prstGeom>
          <a:noFill/>
          <a:ln>
            <a:solidFill>
              <a:schemeClr val="tx1">
                <a:lumMod val="50000"/>
              </a:schemeClr>
            </a:solidFill>
          </a:ln>
        </p:spPr>
      </p:pic>
      <p:sp>
        <p:nvSpPr>
          <p:cNvPr id="26" name="Text Placeholder 6">
            <a:extLst>
              <a:ext uri="{FF2B5EF4-FFF2-40B4-BE49-F238E27FC236}">
                <a16:creationId xmlns:a16="http://schemas.microsoft.com/office/drawing/2014/main" id="{CAEEAED7-06B2-F1DF-C2A8-C3B85FD05ACE}"/>
              </a:ext>
            </a:extLst>
          </p:cNvPr>
          <p:cNvSpPr txBox="1">
            <a:spLocks/>
          </p:cNvSpPr>
          <p:nvPr/>
        </p:nvSpPr>
        <p:spPr>
          <a:xfrm>
            <a:off x="5196518" y="4482344"/>
            <a:ext cx="2602191" cy="299228"/>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i="0" dirty="0">
                <a:solidFill>
                  <a:srgbClr val="FFFFFF"/>
                </a:solidFill>
                <a:ea typeface="Open Sans"/>
                <a:cs typeface="Open Sans"/>
              </a:rPr>
              <a:t>After</a:t>
            </a:r>
            <a:endParaRPr lang="en-US" dirty="0"/>
          </a:p>
        </p:txBody>
      </p:sp>
      <p:sp>
        <p:nvSpPr>
          <p:cNvPr id="30" name="Text Placeholder 6">
            <a:extLst>
              <a:ext uri="{FF2B5EF4-FFF2-40B4-BE49-F238E27FC236}">
                <a16:creationId xmlns:a16="http://schemas.microsoft.com/office/drawing/2014/main" id="{C67D32A3-1943-65D0-EA90-6DBE464AFC75}"/>
              </a:ext>
            </a:extLst>
          </p:cNvPr>
          <p:cNvSpPr txBox="1">
            <a:spLocks/>
          </p:cNvSpPr>
          <p:nvPr/>
        </p:nvSpPr>
        <p:spPr>
          <a:xfrm>
            <a:off x="5205589" y="2984273"/>
            <a:ext cx="2590653" cy="299228"/>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i="0" dirty="0">
                <a:solidFill>
                  <a:srgbClr val="FFFFFF"/>
                </a:solidFill>
                <a:ea typeface="Open Sans"/>
                <a:cs typeface="Open Sans"/>
              </a:rPr>
              <a:t>Before</a:t>
            </a:r>
            <a:endParaRPr lang="en-US" dirty="0"/>
          </a:p>
        </p:txBody>
      </p:sp>
      <p:pic>
        <p:nvPicPr>
          <p:cNvPr id="31" name="Picture 30" descr="A person in a wheelchair on a street with people in the background&#10;&#10;Description automatically generated">
            <a:extLst>
              <a:ext uri="{FF2B5EF4-FFF2-40B4-BE49-F238E27FC236}">
                <a16:creationId xmlns:a16="http://schemas.microsoft.com/office/drawing/2014/main" id="{80AF2398-DBC8-BC25-CFFA-F5ECA8A6FB69}"/>
              </a:ext>
            </a:extLst>
          </p:cNvPr>
          <p:cNvPicPr>
            <a:picLocks noChangeAspect="1"/>
          </p:cNvPicPr>
          <p:nvPr/>
        </p:nvPicPr>
        <p:blipFill>
          <a:blip r:embed="rId6"/>
          <a:stretch>
            <a:fillRect/>
          </a:stretch>
        </p:blipFill>
        <p:spPr>
          <a:xfrm>
            <a:off x="5212846" y="4826001"/>
            <a:ext cx="2594428" cy="1941285"/>
          </a:xfrm>
          <a:prstGeom prst="rect">
            <a:avLst/>
          </a:prstGeom>
          <a:noFill/>
          <a:ln>
            <a:solidFill>
              <a:schemeClr val="tx1">
                <a:lumMod val="50000"/>
              </a:schemeClr>
            </a:solidFill>
          </a:ln>
        </p:spPr>
      </p:pic>
      <p:sp>
        <p:nvSpPr>
          <p:cNvPr id="33" name="Text Placeholder 6">
            <a:extLst>
              <a:ext uri="{FF2B5EF4-FFF2-40B4-BE49-F238E27FC236}">
                <a16:creationId xmlns:a16="http://schemas.microsoft.com/office/drawing/2014/main" id="{78A7988B-2688-BE81-BFC4-0541DEED216C}"/>
              </a:ext>
            </a:extLst>
          </p:cNvPr>
          <p:cNvSpPr txBox="1">
            <a:spLocks/>
          </p:cNvSpPr>
          <p:nvPr/>
        </p:nvSpPr>
        <p:spPr>
          <a:xfrm>
            <a:off x="5203775" y="6467173"/>
            <a:ext cx="2602191" cy="299228"/>
          </a:xfrm>
          <a:prstGeom prst="rect">
            <a:avLst/>
          </a:prstGeom>
          <a:solidFill>
            <a:srgbClr val="000000">
              <a:alpha val="40000"/>
            </a:srgbClr>
          </a:solidFill>
        </p:spPr>
        <p:txBody>
          <a:bodyPr vert="horz" lIns="0" tIns="0" rIns="0" bIns="0" rtlCol="0" anchor="ctr">
            <a:noAutofit/>
          </a:bodyPr>
          <a:lstStyle>
            <a:lvl1pPr indent="0">
              <a:lnSpc>
                <a:spcPct val="100000"/>
              </a:lnSpc>
              <a:spcBef>
                <a:spcPts val="300"/>
              </a:spcBef>
              <a:spcAft>
                <a:spcPts val="600"/>
              </a:spcAft>
              <a:buFont typeface="Arial" panose="020B0604020202020204" pitchFamily="34" charset="0"/>
              <a:buNone/>
              <a:defRPr sz="1200" i="1">
                <a:solidFill>
                  <a:srgbClr val="595959"/>
                </a:solidFill>
              </a:defRPr>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algn="ctr"/>
            <a:r>
              <a:rPr lang="en-US" i="0" dirty="0">
                <a:solidFill>
                  <a:srgbClr val="FFFFFF"/>
                </a:solidFill>
                <a:ea typeface="Open Sans"/>
                <a:cs typeface="Open Sans"/>
              </a:rPr>
              <a:t>Activation</a:t>
            </a:r>
            <a:endParaRPr lang="en-US" dirty="0"/>
          </a:p>
        </p:txBody>
      </p:sp>
      <p:sp>
        <p:nvSpPr>
          <p:cNvPr id="35" name="Text Placeholder 6">
            <a:extLst>
              <a:ext uri="{FF2B5EF4-FFF2-40B4-BE49-F238E27FC236}">
                <a16:creationId xmlns:a16="http://schemas.microsoft.com/office/drawing/2014/main" id="{B7BE6D83-091E-0A8B-D1F1-6ABF29F0EE47}"/>
              </a:ext>
            </a:extLst>
          </p:cNvPr>
          <p:cNvSpPr txBox="1">
            <a:spLocks/>
          </p:cNvSpPr>
          <p:nvPr/>
        </p:nvSpPr>
        <p:spPr>
          <a:xfrm>
            <a:off x="8473946" y="1585320"/>
            <a:ext cx="2860724" cy="299228"/>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sz="1200" dirty="0">
                <a:solidFill>
                  <a:srgbClr val="595959"/>
                </a:solidFill>
                <a:latin typeface="+mn-lt"/>
                <a:ea typeface="Open Sans"/>
                <a:cs typeface="Open Sans"/>
              </a:rPr>
              <a:t>Chicago's Green Alley Program</a:t>
            </a:r>
          </a:p>
        </p:txBody>
      </p:sp>
      <p:sp>
        <p:nvSpPr>
          <p:cNvPr id="36" name="Text Placeholder 9">
            <a:extLst>
              <a:ext uri="{FF2B5EF4-FFF2-40B4-BE49-F238E27FC236}">
                <a16:creationId xmlns:a16="http://schemas.microsoft.com/office/drawing/2014/main" id="{3940C58B-F829-9CA7-E5D1-E2F68378F49F}"/>
              </a:ext>
            </a:extLst>
          </p:cNvPr>
          <p:cNvSpPr txBox="1">
            <a:spLocks/>
          </p:cNvSpPr>
          <p:nvPr/>
        </p:nvSpPr>
        <p:spPr>
          <a:xfrm>
            <a:off x="8470309" y="1282701"/>
            <a:ext cx="2665639" cy="296410"/>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sz="1800" b="1" dirty="0">
                <a:solidFill>
                  <a:srgbClr val="5E6072"/>
                </a:solidFill>
                <a:ea typeface="Open Sans"/>
                <a:cs typeface="Open Sans"/>
              </a:rPr>
              <a:t>National – Green Alley</a:t>
            </a:r>
          </a:p>
        </p:txBody>
      </p:sp>
      <p:pic>
        <p:nvPicPr>
          <p:cNvPr id="37" name="Picture 36" descr="A puddle on a wet street&#10;&#10;Description automatically generated">
            <a:extLst>
              <a:ext uri="{FF2B5EF4-FFF2-40B4-BE49-F238E27FC236}">
                <a16:creationId xmlns:a16="http://schemas.microsoft.com/office/drawing/2014/main" id="{69E2F915-C6C3-2D8C-7CFB-4FCF3EAD8A58}"/>
              </a:ext>
            </a:extLst>
          </p:cNvPr>
          <p:cNvPicPr>
            <a:picLocks noChangeAspect="1"/>
          </p:cNvPicPr>
          <p:nvPr/>
        </p:nvPicPr>
        <p:blipFill>
          <a:blip r:embed="rId7"/>
          <a:stretch>
            <a:fillRect/>
          </a:stretch>
        </p:blipFill>
        <p:spPr>
          <a:xfrm>
            <a:off x="8474074" y="1786164"/>
            <a:ext cx="3235781" cy="2605315"/>
          </a:xfrm>
          <a:prstGeom prst="rect">
            <a:avLst/>
          </a:prstGeom>
          <a:noFill/>
          <a:ln>
            <a:solidFill>
              <a:schemeClr val="tx1">
                <a:lumMod val="50000"/>
              </a:schemeClr>
            </a:solidFill>
          </a:ln>
        </p:spPr>
      </p:pic>
      <p:pic>
        <p:nvPicPr>
          <p:cNvPr id="38" name="Picture 37" descr="A brick walkway between buildings&#10;&#10;Description automatically generated">
            <a:extLst>
              <a:ext uri="{FF2B5EF4-FFF2-40B4-BE49-F238E27FC236}">
                <a16:creationId xmlns:a16="http://schemas.microsoft.com/office/drawing/2014/main" id="{517D6F8F-C225-249F-62A5-B8D4F58C8026}"/>
              </a:ext>
            </a:extLst>
          </p:cNvPr>
          <p:cNvPicPr>
            <a:picLocks noChangeAspect="1"/>
          </p:cNvPicPr>
          <p:nvPr/>
        </p:nvPicPr>
        <p:blipFill>
          <a:blip r:embed="rId8"/>
          <a:stretch>
            <a:fillRect/>
          </a:stretch>
        </p:blipFill>
        <p:spPr>
          <a:xfrm>
            <a:off x="8474982" y="4480607"/>
            <a:ext cx="3233962" cy="2287360"/>
          </a:xfrm>
          <a:prstGeom prst="rect">
            <a:avLst/>
          </a:prstGeom>
          <a:noFill/>
          <a:ln>
            <a:solidFill>
              <a:schemeClr val="tx1">
                <a:lumMod val="50000"/>
              </a:schemeClr>
            </a:solidFill>
          </a:ln>
        </p:spPr>
      </p:pic>
    </p:spTree>
    <p:extLst>
      <p:ext uri="{BB962C8B-B14F-4D97-AF65-F5344CB8AC3E}">
        <p14:creationId xmlns:p14="http://schemas.microsoft.com/office/powerpoint/2010/main" val="29175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build="p"/>
      <p:bldP spid="20" grpId="0"/>
      <p:bldP spid="22" grpId="0"/>
      <p:bldP spid="26" grpId="0" animBg="1"/>
      <p:bldP spid="30" grpId="0" animBg="1"/>
      <p:bldP spid="33" grpId="0" animBg="1"/>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Blank.potx" id="{2501427C-C40A-4E9B-A02A-DB993701A7F4}" vid="{71A47023-6E37-41CE-AE79-32B571BECB12}"/>
    </a:ext>
  </a:extLst>
</a:theme>
</file>

<file path=ppt/theme/theme2.xml><?xml version="1.0" encoding="utf-8"?>
<a:theme xmlns:a="http://schemas.openxmlformats.org/drawingml/2006/main" name="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Colliers (9).pptx" id="{94E35C43-FEE9-4260-8F03-C2AE988411A2}" vid="{D9B61C42-FA14-430E-B9DE-17E5FA19151A}"/>
    </a:ext>
  </a:extLst>
</a:theme>
</file>

<file path=ppt/theme/theme3.xml><?xml version="1.0" encoding="utf-8"?>
<a:theme xmlns:a="http://schemas.openxmlformats.org/drawingml/2006/main" name="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Colliers (9).pptx" id="{94E35C43-FEE9-4260-8F03-C2AE988411A2}" vid="{D9B61C42-FA14-430E-B9DE-17E5FA19151A}"/>
    </a:ext>
  </a:extLst>
</a:theme>
</file>

<file path=ppt/theme/theme4.xml><?xml version="1.0" encoding="utf-8"?>
<a:theme xmlns:a="http://schemas.openxmlformats.org/drawingml/2006/main" name="1_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Colliers_FIN.pptx" id="{A5355396-96F7-401C-8883-94F75171C32E}" vid="{0EF5CE74-BBAF-426D-AEF0-20254C923FE4}"/>
    </a:ext>
  </a:extLst>
</a:theme>
</file>

<file path=ppt/theme/theme5.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637927160674555988","enableDocumentContentUpdater":false,"version":"2.0"}]]></TemplafySlideTemplateConfiguration>
</file>

<file path=customXml/item10.xml><?xml version="1.0" encoding="utf-8"?>
<TemplafySlideTemplateConfiguration><![CDATA[{"documentContentValidatorConfiguration":{"enableDocumentContentValidator":false,"documentContentValidatorVersion":0},"elementsMetadata":[],"slideId":"637293815816958188","enableDocumentContentUpdater":true,"version":"1.10"}]]></TemplafySlideTemplateConfiguration>
</file>

<file path=customXml/item11.xml><?xml version="1.0" encoding="utf-8"?>
<TemplafyTemplateConfiguration><![CDATA[{"elementsMetadata":[],"transformationConfigurations":[{"language":"{{DocumentLanguage}}","disableUpdates":false,"type":"proofingLanguage"}],"templateName":"Colliers_FIN","templateDescription":"","enableDocumentContentUpdater":true,"version":"1.10"}]]></TemplafyTemplateConfiguration>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TemplafyFormConfiguration><![CDATA[{"formFields":[],"formDataEntries":[]}]]></TemplafyForm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637927160674658025","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documentContentValidatorConfiguration":{"enableDocumentContentValidator":false,"documentContentValidatorVersion":0},"elementsMetadata":[],"slideId":"637293815816332997","enableDocumentContentUpdater":true,"version":"1.10"}]]></TemplafySlideTemplateConfiguration>
</file>

<file path=customXml/item18.xml><?xml version="1.0" encoding="utf-8"?>
<TemplafySlideTemplateConfiguration><![CDATA[{"slideVersion":1,"isValidatorEnabled":false,"isLocked":false,"elementsMetadata":[{"elementConfiguration":{"binding":"{{Translate(\"ClicktoaddimagefromTemplafy\")}}","disableUpdates":false,"type":"text"},"type":"shape"}],"slideId":"637910014006699746","enableDocumentContentUpdater":true,"version":"2.0"}]]></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eb7efd3-3545-4ab0-b233-b3fadd064d8f">
      <Terms xmlns="http://schemas.microsoft.com/office/infopath/2007/PartnerControls"/>
    </lcf76f155ced4ddcb4097134ff3c332f>
    <TaxCatchAll xmlns="c8dab1c4-c543-4898-8c12-75900faa62a4" xsi:nil="true"/>
  </documentManagement>
</p:properties>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FF0BC9C860BA974CA1670022F22226D1" ma:contentTypeVersion="15" ma:contentTypeDescription="Create a new document." ma:contentTypeScope="" ma:versionID="48dd84ecac15908da476ea50f6dd9d53">
  <xsd:schema xmlns:xsd="http://www.w3.org/2001/XMLSchema" xmlns:xs="http://www.w3.org/2001/XMLSchema" xmlns:p="http://schemas.microsoft.com/office/2006/metadata/properties" xmlns:ns2="beb7efd3-3545-4ab0-b233-b3fadd064d8f" xmlns:ns3="c8dab1c4-c543-4898-8c12-75900faa62a4" targetNamespace="http://schemas.microsoft.com/office/2006/metadata/properties" ma:root="true" ma:fieldsID="6e2d9b5fb0e502265993696656a99aae" ns2:_="" ns3:_="">
    <xsd:import namespace="beb7efd3-3545-4ab0-b233-b3fadd064d8f"/>
    <xsd:import namespace="c8dab1c4-c543-4898-8c12-75900faa62a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b7efd3-3545-4ab0-b233-b3fadd064d8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44f5b13-403a-4dd3-b9ce-b7b6c8a6603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dab1c4-c543-4898-8c12-75900faa62a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efddfa2-b8ba-4973-9c74-f8c6b86ba1ee}" ma:internalName="TaxCatchAll" ma:showField="CatchAllData" ma:web="c8dab1c4-c543-4898-8c12-75900faa62a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TemplafySlideTemplateConfiguration><![CDATA[{"slideVersion":1,"isValidatorEnabled":false,"isLocked":false,"elementsMetadata":[],"slideId":"637927160674522336","enableDocumentContentUpdater":false,"version":"2.0"}]]></TemplafySlideTemplateConfiguration>
</file>

<file path=customXml/item9.xml><?xml version="1.0" encoding="utf-8"?>
<TemplafySlideTemplateConfiguration><![CDATA[{"documentContentValidatorConfiguration":{"enableDocumentContentValidator":false,"documentContentValidatorVersion":0},"elementsMetadata":[],"slideId":"637534953372586936","enableDocumentContentUpdater":true,"version":"1.10"}]]></TemplafySlideTemplateConfiguration>
</file>

<file path=customXml/itemProps1.xml><?xml version="1.0" encoding="utf-8"?>
<ds:datastoreItem xmlns:ds="http://schemas.openxmlformats.org/officeDocument/2006/customXml" ds:itemID="{90994060-033E-47C6-9F94-54317D3F05A5}">
  <ds:schemaRefs/>
</ds:datastoreItem>
</file>

<file path=customXml/itemProps10.xml><?xml version="1.0" encoding="utf-8"?>
<ds:datastoreItem xmlns:ds="http://schemas.openxmlformats.org/officeDocument/2006/customXml" ds:itemID="{4D093F6F-C65B-4BBD-8D43-DE05A90CEE71}">
  <ds:schemaRefs/>
</ds:datastoreItem>
</file>

<file path=customXml/itemProps11.xml><?xml version="1.0" encoding="utf-8"?>
<ds:datastoreItem xmlns:ds="http://schemas.openxmlformats.org/officeDocument/2006/customXml" ds:itemID="{29BB1266-4864-411A-84DE-2ED7BC81715F}">
  <ds:schemaRefs/>
</ds:datastoreItem>
</file>

<file path=customXml/itemProps12.xml><?xml version="1.0" encoding="utf-8"?>
<ds:datastoreItem xmlns:ds="http://schemas.openxmlformats.org/officeDocument/2006/customXml" ds:itemID="{27C81D6F-82BC-4C34-AEF0-A8C9CA216C80}">
  <ds:schemaRefs>
    <ds:schemaRef ds:uri="http://schemas.microsoft.com/sharepoint/v3/contenttype/forms"/>
  </ds:schemaRefs>
</ds:datastoreItem>
</file>

<file path=customXml/itemProps13.xml><?xml version="1.0" encoding="utf-8"?>
<ds:datastoreItem xmlns:ds="http://schemas.openxmlformats.org/officeDocument/2006/customXml" ds:itemID="{78C21A5E-8450-4DBC-8908-F4B250EEC97D}">
  <ds:schemaRefs/>
</ds:datastoreItem>
</file>

<file path=customXml/itemProps14.xml><?xml version="1.0" encoding="utf-8"?>
<ds:datastoreItem xmlns:ds="http://schemas.openxmlformats.org/officeDocument/2006/customXml" ds:itemID="{7DFEB716-6844-41D2-B0D7-729976A2E1D9}">
  <ds:schemaRefs/>
</ds:datastoreItem>
</file>

<file path=customXml/itemProps15.xml><?xml version="1.0" encoding="utf-8"?>
<ds:datastoreItem xmlns:ds="http://schemas.openxmlformats.org/officeDocument/2006/customXml" ds:itemID="{4B910615-08B8-45CC-B380-A56E7FE1C471}">
  <ds:schemaRefs/>
</ds:datastoreItem>
</file>

<file path=customXml/itemProps16.xml><?xml version="1.0" encoding="utf-8"?>
<ds:datastoreItem xmlns:ds="http://schemas.openxmlformats.org/officeDocument/2006/customXml" ds:itemID="{E82569DE-4D20-47E4-8DFF-AF23419D28D3}">
  <ds:schemaRefs/>
</ds:datastoreItem>
</file>

<file path=customXml/itemProps17.xml><?xml version="1.0" encoding="utf-8"?>
<ds:datastoreItem xmlns:ds="http://schemas.openxmlformats.org/officeDocument/2006/customXml" ds:itemID="{38F3BE5C-98A8-4A0E-849A-B943ED85BE97}">
  <ds:schemaRefs/>
</ds:datastoreItem>
</file>

<file path=customXml/itemProps18.xml><?xml version="1.0" encoding="utf-8"?>
<ds:datastoreItem xmlns:ds="http://schemas.openxmlformats.org/officeDocument/2006/customXml" ds:itemID="{A6277A2C-F8C1-4EC3-A957-912CB9546AD3}">
  <ds:schemaRefs/>
</ds:datastoreItem>
</file>

<file path=customXml/itemProps19.xml><?xml version="1.0" encoding="utf-8"?>
<ds:datastoreItem xmlns:ds="http://schemas.openxmlformats.org/officeDocument/2006/customXml" ds:itemID="{464843EB-4E09-4099-94FE-D0E66CA53ED4}">
  <ds:schemaRefs/>
</ds:datastoreItem>
</file>

<file path=customXml/itemProps2.xml><?xml version="1.0" encoding="utf-8"?>
<ds:datastoreItem xmlns:ds="http://schemas.openxmlformats.org/officeDocument/2006/customXml" ds:itemID="{DEA3D293-C890-448D-A29B-0F549A2B577D}">
  <ds:schemaRefs/>
</ds:datastoreItem>
</file>

<file path=customXml/itemProps3.xml><?xml version="1.0" encoding="utf-8"?>
<ds:datastoreItem xmlns:ds="http://schemas.openxmlformats.org/officeDocument/2006/customXml" ds:itemID="{CE263BE8-0C26-4136-BB83-3A79FF130894}">
  <ds:schemaRefs>
    <ds:schemaRef ds:uri="127f28e8-e35b-4436-a268-ac84a386a17d"/>
    <ds:schemaRef ds:uri="3121dc41-faf9-4e05-ac8c-9c6e464f50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eb7efd3-3545-4ab0-b233-b3fadd064d8f"/>
    <ds:schemaRef ds:uri="c8dab1c4-c543-4898-8c12-75900faa62a4"/>
  </ds:schemaRefs>
</ds:datastoreItem>
</file>

<file path=customXml/itemProps4.xml><?xml version="1.0" encoding="utf-8"?>
<ds:datastoreItem xmlns:ds="http://schemas.openxmlformats.org/officeDocument/2006/customXml" ds:itemID="{9CE2A2C0-4D43-427B-A256-2098B2B9DBA8}">
  <ds:schemaRefs/>
</ds:datastoreItem>
</file>

<file path=customXml/itemProps5.xml><?xml version="1.0" encoding="utf-8"?>
<ds:datastoreItem xmlns:ds="http://schemas.openxmlformats.org/officeDocument/2006/customXml" ds:itemID="{5879F261-D3D6-4920-AAB2-9A05364B42E7}">
  <ds:schemaRefs/>
</ds:datastoreItem>
</file>

<file path=customXml/itemProps6.xml><?xml version="1.0" encoding="utf-8"?>
<ds:datastoreItem xmlns:ds="http://schemas.openxmlformats.org/officeDocument/2006/customXml" ds:itemID="{A02E0E44-7945-4E38-8474-20D765946860}">
  <ds:schemaRefs/>
</ds:datastoreItem>
</file>

<file path=customXml/itemProps7.xml><?xml version="1.0" encoding="utf-8"?>
<ds:datastoreItem xmlns:ds="http://schemas.openxmlformats.org/officeDocument/2006/customXml" ds:itemID="{337FC300-CA63-4043-8520-97553F6EA4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b7efd3-3545-4ab0-b233-b3fadd064d8f"/>
    <ds:schemaRef ds:uri="c8dab1c4-c543-4898-8c12-75900faa62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8162F9AE-D0A2-4FAF-9A5E-085CBBF48B1D}">
  <ds:schemaRefs/>
</ds:datastoreItem>
</file>

<file path=customXml/itemProps9.xml><?xml version="1.0" encoding="utf-8"?>
<ds:datastoreItem xmlns:ds="http://schemas.openxmlformats.org/officeDocument/2006/customXml" ds:itemID="{A960E7D5-459B-4BE3-AADB-AF085030AC90}">
  <ds:schemaRefs/>
</ds:datastoreItem>
</file>

<file path=docMetadata/LabelInfo.xml><?xml version="1.0" encoding="utf-8"?>
<clbl:labelList xmlns:clbl="http://schemas.microsoft.com/office/2020/mipLabelMetadata">
  <clbl:label id="{09a363db-73e0-417f-b499-9d17f67459c2}" enabled="1" method="Standard" siteId="{049e3382-8cdc-477b-9317-951b04689668}" removed="0"/>
</clbl:labelList>
</file>

<file path=docProps/app.xml><?xml version="1.0" encoding="utf-8"?>
<Properties xmlns="http://schemas.openxmlformats.org/officeDocument/2006/extended-properties" xmlns:vt="http://schemas.openxmlformats.org/officeDocument/2006/docPropsVTypes">
  <Template>blank</Template>
  <TotalTime>2608</TotalTime>
  <Words>1656</Words>
  <Application>Microsoft Office PowerPoint</Application>
  <PresentationFormat>Widescreen</PresentationFormat>
  <Paragraphs>237</Paragraphs>
  <Slides>21</Slides>
  <Notes>6</Notes>
  <HiddenSlides>2</HiddenSlides>
  <MMClips>1</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Colliers 16:9</vt:lpstr>
      <vt:lpstr>Colliers 16:9</vt:lpstr>
      <vt:lpstr>Colliers 16:9</vt:lpstr>
      <vt:lpstr>1_Colliers 16:9</vt:lpstr>
      <vt:lpstr>Buried Treasure</vt:lpstr>
      <vt:lpstr>Table of Contents</vt:lpstr>
      <vt:lpstr>NBV100 Master Plan</vt:lpstr>
      <vt:lpstr>PowerPoint Presentation</vt:lpstr>
      <vt:lpstr>Village Meeting Recap</vt:lpstr>
      <vt:lpstr>PowerPoint Presentation</vt:lpstr>
      <vt:lpstr>Stakeholder Meeting Recaps</vt:lpstr>
      <vt:lpstr>Consultant Meeting Recaps</vt:lpstr>
      <vt:lpstr>Inspiration</vt:lpstr>
      <vt:lpstr>Summary of Recommendations</vt:lpstr>
      <vt:lpstr>Short Term Improvements</vt:lpstr>
      <vt:lpstr>Short Term Improvements (cont.)</vt:lpstr>
      <vt:lpstr>Short Term Improvements (cont.)</vt:lpstr>
      <vt:lpstr>Short Term Improvements (cont.)</vt:lpstr>
      <vt:lpstr>PowerPoint Presentation</vt:lpstr>
      <vt:lpstr>Long Term Improvements</vt:lpstr>
      <vt:lpstr>Long Term Improvements</vt:lpstr>
      <vt:lpstr>Potential Challenges</vt:lpstr>
      <vt:lpstr>PowerPoint Presentation</vt:lpstr>
      <vt:lpstr>Outstanding Items</vt:lpstr>
      <vt:lpstr>Background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Avery</dc:creator>
  <cp:lastModifiedBy>Alexander G. Leon</cp:lastModifiedBy>
  <cp:revision>2054</cp:revision>
  <dcterms:created xsi:type="dcterms:W3CDTF">2022-02-07T17:59:44Z</dcterms:created>
  <dcterms:modified xsi:type="dcterms:W3CDTF">2024-10-17T19:59:41Z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2020-07-03T13:59:41.2640511Z</vt:lpwstr>
  </property>
  <property fmtid="{D5CDD505-2E9C-101B-9397-08002B2CF9AE}" pid="4" name="DocumentInfoFinished">
    <vt:lpwstr>True</vt:lpwstr>
  </property>
  <property fmtid="{D5CDD505-2E9C-101B-9397-08002B2CF9AE}" pid="5" name="MediaServiceImageTags">
    <vt:lpwstr/>
  </property>
  <property fmtid="{D5CDD505-2E9C-101B-9397-08002B2CF9AE}" pid="6" name="ContentTypeId">
    <vt:lpwstr>0x01010056CBDBE73A801546BF642D18BAF89CA9</vt:lpwstr>
  </property>
</Properties>
</file>